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8.xml" ContentType="application/vnd.openxmlformats-officedocument.theme+xml"/>
  <Override PartName="/ppt/tags/tag1.xml" ContentType="application/vnd.openxmlformats-officedocument.presentationml.tags+xml"/>
  <Override PartName="/ppt/slideLayouts/slideLayout3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5"/>
    <p:sldMasterId id="2147483754" r:id="rId6"/>
    <p:sldMasterId id="2147483759" r:id="rId7"/>
    <p:sldMasterId id="2147483762" r:id="rId8"/>
    <p:sldMasterId id="2147483767" r:id="rId9"/>
    <p:sldMasterId id="2147483770" r:id="rId10"/>
    <p:sldMasterId id="2147483775" r:id="rId11"/>
    <p:sldMasterId id="2147483714" r:id="rId12"/>
    <p:sldMasterId id="2147483706" r:id="rId13"/>
    <p:sldMasterId id="2147483716" r:id="rId14"/>
    <p:sldMasterId id="2147483786" r:id="rId15"/>
    <p:sldMasterId id="2147483788" r:id="rId16"/>
    <p:sldMasterId id="2147483790" r:id="rId17"/>
    <p:sldMasterId id="2147483780" r:id="rId18"/>
    <p:sldMasterId id="2147483731" r:id="rId19"/>
    <p:sldMasterId id="2147483736" r:id="rId20"/>
    <p:sldMasterId id="2147483783" r:id="rId21"/>
    <p:sldMasterId id="2147483797" r:id="rId22"/>
    <p:sldMasterId id="2147483802" r:id="rId23"/>
  </p:sldMasterIdLst>
  <p:notesMasterIdLst>
    <p:notesMasterId r:id="rId40"/>
  </p:notesMasterIdLst>
  <p:sldIdLst>
    <p:sldId id="4974" r:id="rId24"/>
    <p:sldId id="4764" r:id="rId25"/>
    <p:sldId id="4958" r:id="rId26"/>
    <p:sldId id="4948" r:id="rId27"/>
    <p:sldId id="4773" r:id="rId28"/>
    <p:sldId id="4946" r:id="rId29"/>
    <p:sldId id="4975" r:id="rId30"/>
    <p:sldId id="4979" r:id="rId31"/>
    <p:sldId id="4976" r:id="rId32"/>
    <p:sldId id="4983" r:id="rId33"/>
    <p:sldId id="4978" r:id="rId34"/>
    <p:sldId id="4982" r:id="rId35"/>
    <p:sldId id="4977" r:id="rId36"/>
    <p:sldId id="4980" r:id="rId37"/>
    <p:sldId id="4981" r:id="rId38"/>
    <p:sldId id="4963"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 Olevik Ulvan" initials="AOU" lastIdx="1" clrIdx="0">
    <p:extLst>
      <p:ext uri="{19B8F6BF-5375-455C-9EA6-DF929625EA0E}">
        <p15:presenceInfo xmlns:p15="http://schemas.microsoft.com/office/powerpoint/2012/main" userId="Alf Olevik Ulvan" providerId="None"/>
      </p:ext>
    </p:extLst>
  </p:cmAuthor>
  <p:cmAuthor id="2" name="Kristoffer Sundet Lorentsen" initials="KSL" lastIdx="6" clrIdx="1">
    <p:extLst>
      <p:ext uri="{19B8F6BF-5375-455C-9EA6-DF929625EA0E}">
        <p15:presenceInfo xmlns:p15="http://schemas.microsoft.com/office/powerpoint/2012/main" userId="S-1-5-21-1123561945-1292428093-725345543-245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96F3E"/>
    <a:srgbClr val="F88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213C4-A4E9-4317-A3F6-07AB757D92F3}" v="9" dt="2021-09-17T13:24:23.161"/>
    <p1510:client id="{3287BB2A-4E04-4E33-AAE5-96DCC434791F}" v="680" dt="2021-09-17T07:31:46.071"/>
    <p1510:client id="{37195DE9-3EE6-450A-BC1F-B4453A0B16D5}" v="20" dt="2021-09-17T11:09:08.803"/>
    <p1510:client id="{5C4733CA-C88F-4D8B-B897-0DEC2ADBD767}" v="970" dt="2021-09-17T11:28:51.004"/>
    <p1510:client id="{9519BE18-09CC-4105-A501-8B0C5634A656}" v="42" dt="2021-09-17T13:00:02.534"/>
    <p1510:client id="{B5177F5F-FE44-414D-814F-9E68445DDAFB}" v="247" dt="2021-09-17T11:00:46.951"/>
    <p1510:client id="{D18ABDA7-C50A-4129-BB0C-995071DD94F9}" v="39" dt="2021-09-17T11:31:02.918"/>
    <p1510:client id="{DBF72099-3C22-5103-0783-1EC848A7BC36}" v="1251" dt="2021-09-17T11:46:13.163"/>
    <p1510:client id="{DFE5FB4D-B8F4-46AA-9A56-EE2559AE12E4}" v="969" dt="2021-09-17T12:22:31.48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ys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17.xml"/><Relationship Id="rId34" Type="http://schemas.openxmlformats.org/officeDocument/2006/relationships/slide" Target="slides/slide1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8.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microsoft.com/office/2016/11/relationships/changesInfo" Target="changesInfos/changesInfo1.xml"/><Relationship Id="rId20" Type="http://schemas.openxmlformats.org/officeDocument/2006/relationships/slideMaster" Target="slideMasters/slideMaster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Rynning-Tønnesen" userId="S::christine.rynning-tonnesen@statnett.no::f63f654c-99e8-458c-8b86-9e5e4639f3cd" providerId="AD" clId="Web-{1C84BA1B-A6AC-87BA-C7BA-278A89B4DDA4}"/>
    <pc:docChg chg="delSld modSld">
      <pc:chgData name="Christine Rynning-Tønnesen" userId="S::christine.rynning-tonnesen@statnett.no::f63f654c-99e8-458c-8b86-9e5e4639f3cd" providerId="AD" clId="Web-{1C84BA1B-A6AC-87BA-C7BA-278A89B4DDA4}" dt="2021-09-08T05:37:04.418" v="117" actId="20577"/>
      <pc:docMkLst>
        <pc:docMk/>
      </pc:docMkLst>
      <pc:sldChg chg="del">
        <pc:chgData name="Christine Rynning-Tønnesen" userId="S::christine.rynning-tonnesen@statnett.no::f63f654c-99e8-458c-8b86-9e5e4639f3cd" providerId="AD" clId="Web-{1C84BA1B-A6AC-87BA-C7BA-278A89B4DDA4}" dt="2021-09-08T05:35:35.667" v="93"/>
        <pc:sldMkLst>
          <pc:docMk/>
          <pc:sldMk cId="1332064145" sldId="256"/>
        </pc:sldMkLst>
      </pc:sldChg>
      <pc:sldChg chg="del">
        <pc:chgData name="Christine Rynning-Tønnesen" userId="S::christine.rynning-tonnesen@statnett.no::f63f654c-99e8-458c-8b86-9e5e4639f3cd" providerId="AD" clId="Web-{1C84BA1B-A6AC-87BA-C7BA-278A89B4DDA4}" dt="2021-09-08T05:35:35.667" v="92"/>
        <pc:sldMkLst>
          <pc:docMk/>
          <pc:sldMk cId="967598936" sldId="257"/>
        </pc:sldMkLst>
      </pc:sldChg>
      <pc:sldChg chg="del">
        <pc:chgData name="Christine Rynning-Tønnesen" userId="S::christine.rynning-tonnesen@statnett.no::f63f654c-99e8-458c-8b86-9e5e4639f3cd" providerId="AD" clId="Web-{1C84BA1B-A6AC-87BA-C7BA-278A89B4DDA4}" dt="2021-09-08T05:35:35.667" v="91"/>
        <pc:sldMkLst>
          <pc:docMk/>
          <pc:sldMk cId="3016701783" sldId="258"/>
        </pc:sldMkLst>
      </pc:sldChg>
      <pc:sldChg chg="del">
        <pc:chgData name="Christine Rynning-Tønnesen" userId="S::christine.rynning-tonnesen@statnett.no::f63f654c-99e8-458c-8b86-9e5e4639f3cd" providerId="AD" clId="Web-{1C84BA1B-A6AC-87BA-C7BA-278A89B4DDA4}" dt="2021-09-08T05:35:35.652" v="89"/>
        <pc:sldMkLst>
          <pc:docMk/>
          <pc:sldMk cId="4248835844" sldId="261"/>
        </pc:sldMkLst>
      </pc:sldChg>
      <pc:sldChg chg="del">
        <pc:chgData name="Christine Rynning-Tønnesen" userId="S::christine.rynning-tonnesen@statnett.no::f63f654c-99e8-458c-8b86-9e5e4639f3cd" providerId="AD" clId="Web-{1C84BA1B-A6AC-87BA-C7BA-278A89B4DDA4}" dt="2021-09-08T05:35:35.652" v="88"/>
        <pc:sldMkLst>
          <pc:docMk/>
          <pc:sldMk cId="2342429074" sldId="262"/>
        </pc:sldMkLst>
      </pc:sldChg>
      <pc:sldChg chg="del">
        <pc:chgData name="Christine Rynning-Tønnesen" userId="S::christine.rynning-tonnesen@statnett.no::f63f654c-99e8-458c-8b86-9e5e4639f3cd" providerId="AD" clId="Web-{1C84BA1B-A6AC-87BA-C7BA-278A89B4DDA4}" dt="2021-09-08T05:35:35.652" v="87"/>
        <pc:sldMkLst>
          <pc:docMk/>
          <pc:sldMk cId="1380356393" sldId="263"/>
        </pc:sldMkLst>
      </pc:sldChg>
      <pc:sldChg chg="del">
        <pc:chgData name="Christine Rynning-Tønnesen" userId="S::christine.rynning-tonnesen@statnett.no::f63f654c-99e8-458c-8b86-9e5e4639f3cd" providerId="AD" clId="Web-{1C84BA1B-A6AC-87BA-C7BA-278A89B4DDA4}" dt="2021-09-08T05:35:35.636" v="86"/>
        <pc:sldMkLst>
          <pc:docMk/>
          <pc:sldMk cId="3967258503" sldId="264"/>
        </pc:sldMkLst>
      </pc:sldChg>
      <pc:sldChg chg="del">
        <pc:chgData name="Christine Rynning-Tønnesen" userId="S::christine.rynning-tonnesen@statnett.no::f63f654c-99e8-458c-8b86-9e5e4639f3cd" providerId="AD" clId="Web-{1C84BA1B-A6AC-87BA-C7BA-278A89B4DDA4}" dt="2021-09-08T05:35:35.636" v="85"/>
        <pc:sldMkLst>
          <pc:docMk/>
          <pc:sldMk cId="1381790896" sldId="265"/>
        </pc:sldMkLst>
      </pc:sldChg>
      <pc:sldChg chg="del">
        <pc:chgData name="Christine Rynning-Tønnesen" userId="S::christine.rynning-tonnesen@statnett.no::f63f654c-99e8-458c-8b86-9e5e4639f3cd" providerId="AD" clId="Web-{1C84BA1B-A6AC-87BA-C7BA-278A89B4DDA4}" dt="2021-09-08T05:35:35.605" v="82"/>
        <pc:sldMkLst>
          <pc:docMk/>
          <pc:sldMk cId="3337658104" sldId="267"/>
        </pc:sldMkLst>
      </pc:sldChg>
      <pc:sldChg chg="del">
        <pc:chgData name="Christine Rynning-Tønnesen" userId="S::christine.rynning-tonnesen@statnett.no::f63f654c-99e8-458c-8b86-9e5e4639f3cd" providerId="AD" clId="Web-{1C84BA1B-A6AC-87BA-C7BA-278A89B4DDA4}" dt="2021-09-08T05:35:35.621" v="84"/>
        <pc:sldMkLst>
          <pc:docMk/>
          <pc:sldMk cId="1034284549" sldId="268"/>
        </pc:sldMkLst>
      </pc:sldChg>
      <pc:sldChg chg="del">
        <pc:chgData name="Christine Rynning-Tønnesen" userId="S::christine.rynning-tonnesen@statnett.no::f63f654c-99e8-458c-8b86-9e5e4639f3cd" providerId="AD" clId="Web-{1C84BA1B-A6AC-87BA-C7BA-278A89B4DDA4}" dt="2021-09-08T05:35:35.605" v="83"/>
        <pc:sldMkLst>
          <pc:docMk/>
          <pc:sldMk cId="1840700615" sldId="269"/>
        </pc:sldMkLst>
      </pc:sldChg>
      <pc:sldChg chg="del">
        <pc:chgData name="Christine Rynning-Tønnesen" userId="S::christine.rynning-tonnesen@statnett.no::f63f654c-99e8-458c-8b86-9e5e4639f3cd" providerId="AD" clId="Web-{1C84BA1B-A6AC-87BA-C7BA-278A89B4DDA4}" dt="2021-09-08T05:35:35.667" v="90"/>
        <pc:sldMkLst>
          <pc:docMk/>
          <pc:sldMk cId="2765476282" sldId="270"/>
        </pc:sldMkLst>
      </pc:sldChg>
      <pc:sldChg chg="modSp">
        <pc:chgData name="Christine Rynning-Tønnesen" userId="S::christine.rynning-tonnesen@statnett.no::f63f654c-99e8-458c-8b86-9e5e4639f3cd" providerId="AD" clId="Web-{1C84BA1B-A6AC-87BA-C7BA-278A89B4DDA4}" dt="2021-09-08T05:36:30.621" v="116"/>
        <pc:sldMkLst>
          <pc:docMk/>
          <pc:sldMk cId="2230205021" sldId="4948"/>
        </pc:sldMkLst>
        <pc:graphicFrameChg chg="mod modGraphic">
          <ac:chgData name="Christine Rynning-Tønnesen" userId="S::christine.rynning-tonnesen@statnett.no::f63f654c-99e8-458c-8b86-9e5e4639f3cd" providerId="AD" clId="Web-{1C84BA1B-A6AC-87BA-C7BA-278A89B4DDA4}" dt="2021-09-08T05:36:30.621" v="116"/>
          <ac:graphicFrameMkLst>
            <pc:docMk/>
            <pc:sldMk cId="2230205021" sldId="4948"/>
            <ac:graphicFrameMk id="5" creationId="{4DEF1CFF-1344-44E4-AC81-E3C6DE0FA650}"/>
          </ac:graphicFrameMkLst>
        </pc:graphicFrameChg>
      </pc:sldChg>
      <pc:sldChg chg="modSp">
        <pc:chgData name="Christine Rynning-Tønnesen" userId="S::christine.rynning-tonnesen@statnett.no::f63f654c-99e8-458c-8b86-9e5e4639f3cd" providerId="AD" clId="Web-{1C84BA1B-A6AC-87BA-C7BA-278A89B4DDA4}" dt="2021-09-08T05:37:04.418" v="117" actId="20577"/>
        <pc:sldMkLst>
          <pc:docMk/>
          <pc:sldMk cId="3588355986" sldId="4958"/>
        </pc:sldMkLst>
        <pc:spChg chg="mod">
          <ac:chgData name="Christine Rynning-Tønnesen" userId="S::christine.rynning-tonnesen@statnett.no::f63f654c-99e8-458c-8b86-9e5e4639f3cd" providerId="AD" clId="Web-{1C84BA1B-A6AC-87BA-C7BA-278A89B4DDA4}" dt="2021-09-08T05:37:04.418" v="117" actId="20577"/>
          <ac:spMkLst>
            <pc:docMk/>
            <pc:sldMk cId="3588355986" sldId="4958"/>
            <ac:spMk id="3" creationId="{1927FE14-EBBF-48A5-93BD-8BC006C1A838}"/>
          </ac:spMkLst>
        </pc:spChg>
      </pc:sldChg>
      <pc:sldChg chg="del">
        <pc:chgData name="Christine Rynning-Tønnesen" userId="S::christine.rynning-tonnesen@statnett.no::f63f654c-99e8-458c-8b86-9e5e4639f3cd" providerId="AD" clId="Web-{1C84BA1B-A6AC-87BA-C7BA-278A89B4DDA4}" dt="2021-09-08T05:36:20.730" v="111"/>
        <pc:sldMkLst>
          <pc:docMk/>
          <pc:sldMk cId="3452858846" sldId="4975"/>
        </pc:sldMkLst>
      </pc:sldChg>
      <pc:sldChg chg="del">
        <pc:chgData name="Christine Rynning-Tønnesen" userId="S::christine.rynning-tonnesen@statnett.no::f63f654c-99e8-458c-8b86-9e5e4639f3cd" providerId="AD" clId="Web-{1C84BA1B-A6AC-87BA-C7BA-278A89B4DDA4}" dt="2021-09-08T05:36:20.730" v="110"/>
        <pc:sldMkLst>
          <pc:docMk/>
          <pc:sldMk cId="1209645632" sldId="4976"/>
        </pc:sldMkLst>
      </pc:sldChg>
      <pc:sldChg chg="del">
        <pc:chgData name="Christine Rynning-Tønnesen" userId="S::christine.rynning-tonnesen@statnett.no::f63f654c-99e8-458c-8b86-9e5e4639f3cd" providerId="AD" clId="Web-{1C84BA1B-A6AC-87BA-C7BA-278A89B4DDA4}" dt="2021-09-08T05:36:20.730" v="112"/>
        <pc:sldMkLst>
          <pc:docMk/>
          <pc:sldMk cId="554782114" sldId="4977"/>
        </pc:sldMkLst>
      </pc:sldChg>
      <pc:sldChg chg="del">
        <pc:chgData name="Christine Rynning-Tønnesen" userId="S::christine.rynning-tonnesen@statnett.no::f63f654c-99e8-458c-8b86-9e5e4639f3cd" providerId="AD" clId="Web-{1C84BA1B-A6AC-87BA-C7BA-278A89B4DDA4}" dt="2021-09-08T05:36:23.137" v="115"/>
        <pc:sldMkLst>
          <pc:docMk/>
          <pc:sldMk cId="3924233005" sldId="4978"/>
        </pc:sldMkLst>
      </pc:sldChg>
      <pc:sldChg chg="del">
        <pc:chgData name="Christine Rynning-Tønnesen" userId="S::christine.rynning-tonnesen@statnett.no::f63f654c-99e8-458c-8b86-9e5e4639f3cd" providerId="AD" clId="Web-{1C84BA1B-A6AC-87BA-C7BA-278A89B4DDA4}" dt="2021-09-08T05:36:20.730" v="114"/>
        <pc:sldMkLst>
          <pc:docMk/>
          <pc:sldMk cId="4023996749" sldId="4979"/>
        </pc:sldMkLst>
      </pc:sldChg>
      <pc:sldChg chg="del">
        <pc:chgData name="Christine Rynning-Tønnesen" userId="S::christine.rynning-tonnesen@statnett.no::f63f654c-99e8-458c-8b86-9e5e4639f3cd" providerId="AD" clId="Web-{1C84BA1B-A6AC-87BA-C7BA-278A89B4DDA4}" dt="2021-09-08T05:36:20.730" v="109"/>
        <pc:sldMkLst>
          <pc:docMk/>
          <pc:sldMk cId="1959886472" sldId="4980"/>
        </pc:sldMkLst>
      </pc:sldChg>
      <pc:sldChg chg="del">
        <pc:chgData name="Christine Rynning-Tønnesen" userId="S::christine.rynning-tonnesen@statnett.no::f63f654c-99e8-458c-8b86-9e5e4639f3cd" providerId="AD" clId="Web-{1C84BA1B-A6AC-87BA-C7BA-278A89B4DDA4}" dt="2021-09-08T05:36:11.668" v="100"/>
        <pc:sldMkLst>
          <pc:docMk/>
          <pc:sldMk cId="4126173645" sldId="4981"/>
        </pc:sldMkLst>
      </pc:sldChg>
      <pc:sldChg chg="del">
        <pc:chgData name="Christine Rynning-Tønnesen" userId="S::christine.rynning-tonnesen@statnett.no::f63f654c-99e8-458c-8b86-9e5e4639f3cd" providerId="AD" clId="Web-{1C84BA1B-A6AC-87BA-C7BA-278A89B4DDA4}" dt="2021-09-08T05:36:08.496" v="98"/>
        <pc:sldMkLst>
          <pc:docMk/>
          <pc:sldMk cId="2965712531" sldId="4982"/>
        </pc:sldMkLst>
      </pc:sldChg>
      <pc:sldChg chg="del">
        <pc:chgData name="Christine Rynning-Tønnesen" userId="S::christine.rynning-tonnesen@statnett.no::f63f654c-99e8-458c-8b86-9e5e4639f3cd" providerId="AD" clId="Web-{1C84BA1B-A6AC-87BA-C7BA-278A89B4DDA4}" dt="2021-09-08T05:36:10.512" v="99"/>
        <pc:sldMkLst>
          <pc:docMk/>
          <pc:sldMk cId="2682823215" sldId="4983"/>
        </pc:sldMkLst>
      </pc:sldChg>
      <pc:sldChg chg="del">
        <pc:chgData name="Christine Rynning-Tønnesen" userId="S::christine.rynning-tonnesen@statnett.no::f63f654c-99e8-458c-8b86-9e5e4639f3cd" providerId="AD" clId="Web-{1C84BA1B-A6AC-87BA-C7BA-278A89B4DDA4}" dt="2021-09-08T05:36:20.730" v="113"/>
        <pc:sldMkLst>
          <pc:docMk/>
          <pc:sldMk cId="3003579705" sldId="4984"/>
        </pc:sldMkLst>
      </pc:sldChg>
      <pc:sldChg chg="del">
        <pc:chgData name="Christine Rynning-Tønnesen" userId="S::christine.rynning-tonnesen@statnett.no::f63f654c-99e8-458c-8b86-9e5e4639f3cd" providerId="AD" clId="Web-{1C84BA1B-A6AC-87BA-C7BA-278A89B4DDA4}" dt="2021-09-08T05:36:20.730" v="108"/>
        <pc:sldMkLst>
          <pc:docMk/>
          <pc:sldMk cId="1331388844" sldId="4985"/>
        </pc:sldMkLst>
      </pc:sldChg>
      <pc:sldChg chg="del">
        <pc:chgData name="Christine Rynning-Tønnesen" userId="S::christine.rynning-tonnesen@statnett.no::f63f654c-99e8-458c-8b86-9e5e4639f3cd" providerId="AD" clId="Web-{1C84BA1B-A6AC-87BA-C7BA-278A89B4DDA4}" dt="2021-09-08T05:36:20.730" v="107"/>
        <pc:sldMkLst>
          <pc:docMk/>
          <pc:sldMk cId="990703844" sldId="4986"/>
        </pc:sldMkLst>
      </pc:sldChg>
      <pc:sldChg chg="del">
        <pc:chgData name="Christine Rynning-Tønnesen" userId="S::christine.rynning-tonnesen@statnett.no::f63f654c-99e8-458c-8b86-9e5e4639f3cd" providerId="AD" clId="Web-{1C84BA1B-A6AC-87BA-C7BA-278A89B4DDA4}" dt="2021-09-08T05:36:20.730" v="106"/>
        <pc:sldMkLst>
          <pc:docMk/>
          <pc:sldMk cId="873333333" sldId="4987"/>
        </pc:sldMkLst>
      </pc:sldChg>
      <pc:sldChg chg="del">
        <pc:chgData name="Christine Rynning-Tønnesen" userId="S::christine.rynning-tonnesen@statnett.no::f63f654c-99e8-458c-8b86-9e5e4639f3cd" providerId="AD" clId="Web-{1C84BA1B-A6AC-87BA-C7BA-278A89B4DDA4}" dt="2021-09-08T05:36:20.730" v="105"/>
        <pc:sldMkLst>
          <pc:docMk/>
          <pc:sldMk cId="2437177898" sldId="4988"/>
        </pc:sldMkLst>
      </pc:sldChg>
      <pc:sldChg chg="del">
        <pc:chgData name="Christine Rynning-Tønnesen" userId="S::christine.rynning-tonnesen@statnett.no::f63f654c-99e8-458c-8b86-9e5e4639f3cd" providerId="AD" clId="Web-{1C84BA1B-A6AC-87BA-C7BA-278A89B4DDA4}" dt="2021-09-08T05:36:20.715" v="101"/>
        <pc:sldMkLst>
          <pc:docMk/>
          <pc:sldMk cId="1626320761" sldId="4989"/>
        </pc:sldMkLst>
      </pc:sldChg>
      <pc:sldChg chg="del">
        <pc:chgData name="Christine Rynning-Tønnesen" userId="S::christine.rynning-tonnesen@statnett.no::f63f654c-99e8-458c-8b86-9e5e4639f3cd" providerId="AD" clId="Web-{1C84BA1B-A6AC-87BA-C7BA-278A89B4DDA4}" dt="2021-09-08T05:36:20.715" v="104"/>
        <pc:sldMkLst>
          <pc:docMk/>
          <pc:sldMk cId="3651662639" sldId="4990"/>
        </pc:sldMkLst>
      </pc:sldChg>
      <pc:sldChg chg="del">
        <pc:chgData name="Christine Rynning-Tønnesen" userId="S::christine.rynning-tonnesen@statnett.no::f63f654c-99e8-458c-8b86-9e5e4639f3cd" providerId="AD" clId="Web-{1C84BA1B-A6AC-87BA-C7BA-278A89B4DDA4}" dt="2021-09-08T05:36:20.715" v="103"/>
        <pc:sldMkLst>
          <pc:docMk/>
          <pc:sldMk cId="3311047617" sldId="4991"/>
        </pc:sldMkLst>
      </pc:sldChg>
      <pc:sldChg chg="del">
        <pc:chgData name="Christine Rynning-Tønnesen" userId="S::christine.rynning-tonnesen@statnett.no::f63f654c-99e8-458c-8b86-9e5e4639f3cd" providerId="AD" clId="Web-{1C84BA1B-A6AC-87BA-C7BA-278A89B4DDA4}" dt="2021-09-08T05:36:20.715" v="102"/>
        <pc:sldMkLst>
          <pc:docMk/>
          <pc:sldMk cId="2617803955" sldId="4992"/>
        </pc:sldMkLst>
      </pc:sldChg>
    </pc:docChg>
  </pc:docChgLst>
  <pc:docChgLst>
    <pc:chgData name="Alexandra Edwards" userId="S::alexandra.edwards@statnett.no::10313762-c885-4795-b714-947dd6dc2e2c" providerId="AD" clId="Web-{136213C4-A4E9-4317-A3F6-07AB757D92F3}"/>
    <pc:docChg chg="modSld">
      <pc:chgData name="Alexandra Edwards" userId="S::alexandra.edwards@statnett.no::10313762-c885-4795-b714-947dd6dc2e2c" providerId="AD" clId="Web-{136213C4-A4E9-4317-A3F6-07AB757D92F3}" dt="2021-09-17T13:24:23.161" v="7"/>
      <pc:docMkLst>
        <pc:docMk/>
      </pc:docMkLst>
      <pc:sldChg chg="addSp delSp modSp">
        <pc:chgData name="Alexandra Edwards" userId="S::alexandra.edwards@statnett.no::10313762-c885-4795-b714-947dd6dc2e2c" providerId="AD" clId="Web-{136213C4-A4E9-4317-A3F6-07AB757D92F3}" dt="2021-09-17T13:24:23.161" v="7"/>
        <pc:sldMkLst>
          <pc:docMk/>
          <pc:sldMk cId="2936908536" sldId="4773"/>
        </pc:sldMkLst>
        <pc:picChg chg="add mod modCrop">
          <ac:chgData name="Alexandra Edwards" userId="S::alexandra.edwards@statnett.no::10313762-c885-4795-b714-947dd6dc2e2c" providerId="AD" clId="Web-{136213C4-A4E9-4317-A3F6-07AB757D92F3}" dt="2021-09-17T13:24:23.161" v="7"/>
          <ac:picMkLst>
            <pc:docMk/>
            <pc:sldMk cId="2936908536" sldId="4773"/>
            <ac:picMk id="3" creationId="{896F6F16-1F8D-4BA6-99A3-DD8797AF0CFD}"/>
          </ac:picMkLst>
        </pc:picChg>
        <pc:picChg chg="del">
          <ac:chgData name="Alexandra Edwards" userId="S::alexandra.edwards@statnett.no::10313762-c885-4795-b714-947dd6dc2e2c" providerId="AD" clId="Web-{136213C4-A4E9-4317-A3F6-07AB757D92F3}" dt="2021-09-17T13:23:54.004" v="5"/>
          <ac:picMkLst>
            <pc:docMk/>
            <pc:sldMk cId="2936908536" sldId="4773"/>
            <ac:picMk id="4" creationId="{D5E498A1-DCB4-46F0-A971-3D49539784CA}"/>
          </ac:picMkLst>
        </pc:picChg>
      </pc:sldChg>
    </pc:docChg>
  </pc:docChgLst>
  <pc:docChgLst>
    <pc:chgData name="Ola Tuntland Garmann" userId="S::ola.garmann@statnett.no::aaa73a78-c320-483e-ba31-aad1bfb581a8" providerId="AD" clId="Web-{37195DE9-3EE6-450A-BC1F-B4453A0B16D5}"/>
    <pc:docChg chg="modSld">
      <pc:chgData name="Ola Tuntland Garmann" userId="S::ola.garmann@statnett.no::aaa73a78-c320-483e-ba31-aad1bfb581a8" providerId="AD" clId="Web-{37195DE9-3EE6-450A-BC1F-B4453A0B16D5}" dt="2021-09-17T11:09:08.803" v="19" actId="20577"/>
      <pc:docMkLst>
        <pc:docMk/>
      </pc:docMkLst>
      <pc:sldChg chg="modSp">
        <pc:chgData name="Ola Tuntland Garmann" userId="S::ola.garmann@statnett.no::aaa73a78-c320-483e-ba31-aad1bfb581a8" providerId="AD" clId="Web-{37195DE9-3EE6-450A-BC1F-B4453A0B16D5}" dt="2021-09-17T11:09:08.803" v="19" actId="20577"/>
        <pc:sldMkLst>
          <pc:docMk/>
          <pc:sldMk cId="3078427051" sldId="4980"/>
        </pc:sldMkLst>
        <pc:spChg chg="mod">
          <ac:chgData name="Ola Tuntland Garmann" userId="S::ola.garmann@statnett.no::aaa73a78-c320-483e-ba31-aad1bfb581a8" providerId="AD" clId="Web-{37195DE9-3EE6-450A-BC1F-B4453A0B16D5}" dt="2021-09-17T11:09:08.803" v="19" actId="20577"/>
          <ac:spMkLst>
            <pc:docMk/>
            <pc:sldMk cId="3078427051" sldId="4980"/>
            <ac:spMk id="3" creationId="{A1D997BF-3E49-4B56-8873-258FA40E8D2B}"/>
          </ac:spMkLst>
        </pc:spChg>
      </pc:sldChg>
    </pc:docChg>
  </pc:docChgLst>
  <pc:docChgLst>
    <pc:chgData name="Henrik Simonsen" userId="S::henrik.simonsen@statnett.no::0947d3e3-bf76-4ae9-ab8b-9a38c2131805" providerId="AD" clId="Web-{DBF72099-3C22-5103-0783-1EC848A7BC36}"/>
    <pc:docChg chg="addSld modSld">
      <pc:chgData name="Henrik Simonsen" userId="S::henrik.simonsen@statnett.no::0947d3e3-bf76-4ae9-ab8b-9a38c2131805" providerId="AD" clId="Web-{DBF72099-3C22-5103-0783-1EC848A7BC36}" dt="2021-09-17T11:46:12.600" v="1248" actId="20577"/>
      <pc:docMkLst>
        <pc:docMk/>
      </pc:docMkLst>
      <pc:sldChg chg="modSp">
        <pc:chgData name="Henrik Simonsen" userId="S::henrik.simonsen@statnett.no::0947d3e3-bf76-4ae9-ab8b-9a38c2131805" providerId="AD" clId="Web-{DBF72099-3C22-5103-0783-1EC848A7BC36}" dt="2021-09-17T11:46:12.600" v="1248" actId="20577"/>
        <pc:sldMkLst>
          <pc:docMk/>
          <pc:sldMk cId="1989111285" sldId="4977"/>
        </pc:sldMkLst>
        <pc:spChg chg="mod">
          <ac:chgData name="Henrik Simonsen" userId="S::henrik.simonsen@statnett.no::0947d3e3-bf76-4ae9-ab8b-9a38c2131805" providerId="AD" clId="Web-{DBF72099-3C22-5103-0783-1EC848A7BC36}" dt="2021-09-17T11:46:12.600" v="1248" actId="20577"/>
          <ac:spMkLst>
            <pc:docMk/>
            <pc:sldMk cId="1989111285" sldId="4977"/>
            <ac:spMk id="3" creationId="{A1D997BF-3E49-4B56-8873-258FA40E8D2B}"/>
          </ac:spMkLst>
        </pc:spChg>
      </pc:sldChg>
      <pc:sldChg chg="modSp add replId">
        <pc:chgData name="Henrik Simonsen" userId="S::henrik.simonsen@statnett.no::0947d3e3-bf76-4ae9-ab8b-9a38c2131805" providerId="AD" clId="Web-{DBF72099-3C22-5103-0783-1EC848A7BC36}" dt="2021-09-17T11:39:28.077" v="647" actId="20577"/>
        <pc:sldMkLst>
          <pc:docMk/>
          <pc:sldMk cId="983008178" sldId="4982"/>
        </pc:sldMkLst>
        <pc:spChg chg="mod">
          <ac:chgData name="Henrik Simonsen" userId="S::henrik.simonsen@statnett.no::0947d3e3-bf76-4ae9-ab8b-9a38c2131805" providerId="AD" clId="Web-{DBF72099-3C22-5103-0783-1EC848A7BC36}" dt="2021-09-17T11:39:28.077" v="647" actId="20577"/>
          <ac:spMkLst>
            <pc:docMk/>
            <pc:sldMk cId="983008178" sldId="4982"/>
            <ac:spMk id="3" creationId="{A1D997BF-3E49-4B56-8873-258FA40E8D2B}"/>
          </ac:spMkLst>
        </pc:spChg>
      </pc:sldChg>
    </pc:docChg>
  </pc:docChgLst>
  <pc:docChgLst>
    <pc:chgData name="Ingvar Flaten Aarnes" userId="7b6d9a40-7883-4b01-a583-f18a22e80ef5" providerId="ADAL" clId="{5C4733CA-C88F-4D8B-B897-0DEC2ADBD767}"/>
    <pc:docChg chg="custSel addSld modSld sldOrd">
      <pc:chgData name="Ingvar Flaten Aarnes" userId="7b6d9a40-7883-4b01-a583-f18a22e80ef5" providerId="ADAL" clId="{5C4733CA-C88F-4D8B-B897-0DEC2ADBD767}" dt="2021-09-17T11:28:51.004" v="3583" actId="20577"/>
      <pc:docMkLst>
        <pc:docMk/>
      </pc:docMkLst>
      <pc:sldChg chg="modSp add mod ord">
        <pc:chgData name="Ingvar Flaten Aarnes" userId="7b6d9a40-7883-4b01-a583-f18a22e80ef5" providerId="ADAL" clId="{5C4733CA-C88F-4D8B-B897-0DEC2ADBD767}" dt="2021-09-15T17:29:22.339" v="2614" actId="20577"/>
        <pc:sldMkLst>
          <pc:docMk/>
          <pc:sldMk cId="2668354829" sldId="4975"/>
        </pc:sldMkLst>
        <pc:spChg chg="mod">
          <ac:chgData name="Ingvar Flaten Aarnes" userId="7b6d9a40-7883-4b01-a583-f18a22e80ef5" providerId="ADAL" clId="{5C4733CA-C88F-4D8B-B897-0DEC2ADBD767}" dt="2021-09-15T17:29:22.339" v="2614" actId="20577"/>
          <ac:spMkLst>
            <pc:docMk/>
            <pc:sldMk cId="2668354829" sldId="4975"/>
            <ac:spMk id="2" creationId="{A12A1E67-FA5F-403D-AE4F-3B793368CD82}"/>
          </ac:spMkLst>
        </pc:spChg>
        <pc:spChg chg="mod">
          <ac:chgData name="Ingvar Flaten Aarnes" userId="7b6d9a40-7883-4b01-a583-f18a22e80ef5" providerId="ADAL" clId="{5C4733CA-C88F-4D8B-B897-0DEC2ADBD767}" dt="2021-09-13T08:35:36.389" v="761" actId="14100"/>
          <ac:spMkLst>
            <pc:docMk/>
            <pc:sldMk cId="2668354829" sldId="4975"/>
            <ac:spMk id="3" creationId="{7C7C638B-ECF9-40E6-9CD8-255A7D709BEE}"/>
          </ac:spMkLst>
        </pc:spChg>
      </pc:sldChg>
      <pc:sldChg chg="addSp modSp add mod">
        <pc:chgData name="Ingvar Flaten Aarnes" userId="7b6d9a40-7883-4b01-a583-f18a22e80ef5" providerId="ADAL" clId="{5C4733CA-C88F-4D8B-B897-0DEC2ADBD767}" dt="2021-09-17T11:25:10.675" v="3206" actId="20577"/>
        <pc:sldMkLst>
          <pc:docMk/>
          <pc:sldMk cId="3007932466" sldId="4976"/>
        </pc:sldMkLst>
        <pc:spChg chg="mod">
          <ac:chgData name="Ingvar Flaten Aarnes" userId="7b6d9a40-7883-4b01-a583-f18a22e80ef5" providerId="ADAL" clId="{5C4733CA-C88F-4D8B-B897-0DEC2ADBD767}" dt="2021-09-17T11:25:10.675" v="3206" actId="20577"/>
          <ac:spMkLst>
            <pc:docMk/>
            <pc:sldMk cId="3007932466" sldId="4976"/>
            <ac:spMk id="2" creationId="{A12A1E67-FA5F-403D-AE4F-3B793368CD82}"/>
          </ac:spMkLst>
        </pc:spChg>
        <pc:picChg chg="add mod">
          <ac:chgData name="Ingvar Flaten Aarnes" userId="7b6d9a40-7883-4b01-a583-f18a22e80ef5" providerId="ADAL" clId="{5C4733CA-C88F-4D8B-B897-0DEC2ADBD767}" dt="2021-09-13T09:52:22.567" v="1416" actId="1076"/>
          <ac:picMkLst>
            <pc:docMk/>
            <pc:sldMk cId="3007932466" sldId="4976"/>
            <ac:picMk id="5" creationId="{CA63BB0C-52BA-4D9E-A31A-FDA2A293C83E}"/>
          </ac:picMkLst>
        </pc:picChg>
      </pc:sldChg>
      <pc:sldChg chg="modSp mod">
        <pc:chgData name="Ingvar Flaten Aarnes" userId="7b6d9a40-7883-4b01-a583-f18a22e80ef5" providerId="ADAL" clId="{5C4733CA-C88F-4D8B-B897-0DEC2ADBD767}" dt="2021-09-17T11:28:51.004" v="3583" actId="20577"/>
        <pc:sldMkLst>
          <pc:docMk/>
          <pc:sldMk cId="1196724290" sldId="4979"/>
        </pc:sldMkLst>
        <pc:spChg chg="mod">
          <ac:chgData name="Ingvar Flaten Aarnes" userId="7b6d9a40-7883-4b01-a583-f18a22e80ef5" providerId="ADAL" clId="{5C4733CA-C88F-4D8B-B897-0DEC2ADBD767}" dt="2021-09-17T11:28:51.004" v="3583" actId="20577"/>
          <ac:spMkLst>
            <pc:docMk/>
            <pc:sldMk cId="1196724290" sldId="4979"/>
            <ac:spMk id="2" creationId="{A12A1E67-FA5F-403D-AE4F-3B793368CD82}"/>
          </ac:spMkLst>
        </pc:spChg>
      </pc:sldChg>
    </pc:docChg>
  </pc:docChgLst>
  <pc:docChgLst>
    <pc:chgData name="Henrik Simonsen" userId="S::henrik.simonsen@statnett.no::0947d3e3-bf76-4ae9-ab8b-9a38c2131805" providerId="AD" clId="Web-{308DCF25-90BB-DA57-0771-8181D9D60418}"/>
    <pc:docChg chg="addSld modSld">
      <pc:chgData name="Henrik Simonsen" userId="S::henrik.simonsen@statnett.no::0947d3e3-bf76-4ae9-ab8b-9a38c2131805" providerId="AD" clId="Web-{308DCF25-90BB-DA57-0771-8181D9D60418}" dt="2021-09-15T10:23:46.833" v="316" actId="20577"/>
      <pc:docMkLst>
        <pc:docMk/>
      </pc:docMkLst>
      <pc:sldChg chg="addSp delSp modSp add">
        <pc:chgData name="Henrik Simonsen" userId="S::henrik.simonsen@statnett.no::0947d3e3-bf76-4ae9-ab8b-9a38c2131805" providerId="AD" clId="Web-{308DCF25-90BB-DA57-0771-8181D9D60418}" dt="2021-09-15T10:23:46.833" v="316" actId="20577"/>
        <pc:sldMkLst>
          <pc:docMk/>
          <pc:sldMk cId="1989111285" sldId="4977"/>
        </pc:sldMkLst>
        <pc:spChg chg="del">
          <ac:chgData name="Henrik Simonsen" userId="S::henrik.simonsen@statnett.no::0947d3e3-bf76-4ae9-ab8b-9a38c2131805" providerId="AD" clId="Web-{308DCF25-90BB-DA57-0771-8181D9D60418}" dt="2021-09-15T08:30:20.680" v="1"/>
          <ac:spMkLst>
            <pc:docMk/>
            <pc:sldMk cId="1989111285" sldId="4977"/>
            <ac:spMk id="2" creationId="{DA294D7B-39C1-4264-AEAF-0C5186C97A8D}"/>
          </ac:spMkLst>
        </pc:spChg>
        <pc:spChg chg="mod">
          <ac:chgData name="Henrik Simonsen" userId="S::henrik.simonsen@statnett.no::0947d3e3-bf76-4ae9-ab8b-9a38c2131805" providerId="AD" clId="Web-{308DCF25-90BB-DA57-0771-8181D9D60418}" dt="2021-09-15T10:23:46.833" v="316" actId="20577"/>
          <ac:spMkLst>
            <pc:docMk/>
            <pc:sldMk cId="1989111285" sldId="4977"/>
            <ac:spMk id="3" creationId="{A1D997BF-3E49-4B56-8873-258FA40E8D2B}"/>
          </ac:spMkLst>
        </pc:spChg>
        <pc:spChg chg="add del mod">
          <ac:chgData name="Henrik Simonsen" userId="S::henrik.simonsen@statnett.no::0947d3e3-bf76-4ae9-ab8b-9a38c2131805" providerId="AD" clId="Web-{308DCF25-90BB-DA57-0771-8181D9D60418}" dt="2021-09-15T08:30:26.446" v="2"/>
          <ac:spMkLst>
            <pc:docMk/>
            <pc:sldMk cId="1989111285" sldId="4977"/>
            <ac:spMk id="5" creationId="{F21684FA-F72D-423A-A78F-AC6FFA04D161}"/>
          </ac:spMkLst>
        </pc:spChg>
        <pc:spChg chg="add mod">
          <ac:chgData name="Henrik Simonsen" userId="S::henrik.simonsen@statnett.no::0947d3e3-bf76-4ae9-ab8b-9a38c2131805" providerId="AD" clId="Web-{308DCF25-90BB-DA57-0771-8181D9D60418}" dt="2021-09-15T08:30:42.258" v="41" actId="20577"/>
          <ac:spMkLst>
            <pc:docMk/>
            <pc:sldMk cId="1989111285" sldId="4977"/>
            <ac:spMk id="7" creationId="{68B91210-CEA3-4C9C-9497-4F662EA9A8E8}"/>
          </ac:spMkLst>
        </pc:spChg>
      </pc:sldChg>
    </pc:docChg>
  </pc:docChgLst>
  <pc:docChgLst>
    <pc:chgData name="Christine Rynning-Tønnesen" userId="f63f654c-99e8-458c-8b86-9e5e4639f3cd" providerId="ADAL" clId="{9519BE18-09CC-4105-A501-8B0C5634A656}"/>
    <pc:docChg chg="undo custSel addSld delSld modSld sldOrd">
      <pc:chgData name="Christine Rynning-Tønnesen" userId="f63f654c-99e8-458c-8b86-9e5e4639f3cd" providerId="ADAL" clId="{9519BE18-09CC-4105-A501-8B0C5634A656}" dt="2021-09-17T13:17:16.912" v="53" actId="680"/>
      <pc:docMkLst>
        <pc:docMk/>
      </pc:docMkLst>
      <pc:sldChg chg="addSp delSp modSp mod">
        <pc:chgData name="Christine Rynning-Tønnesen" userId="f63f654c-99e8-458c-8b86-9e5e4639f3cd" providerId="ADAL" clId="{9519BE18-09CC-4105-A501-8B0C5634A656}" dt="2021-09-08T05:38:45.049" v="9" actId="12788"/>
        <pc:sldMkLst>
          <pc:docMk/>
          <pc:sldMk cId="2936908536" sldId="4773"/>
        </pc:sldMkLst>
        <pc:picChg chg="add mod">
          <ac:chgData name="Christine Rynning-Tønnesen" userId="f63f654c-99e8-458c-8b86-9e5e4639f3cd" providerId="ADAL" clId="{9519BE18-09CC-4105-A501-8B0C5634A656}" dt="2021-09-08T05:38:45.049" v="9" actId="12788"/>
          <ac:picMkLst>
            <pc:docMk/>
            <pc:sldMk cId="2936908536" sldId="4773"/>
            <ac:picMk id="4" creationId="{D5E498A1-DCB4-46F0-A971-3D49539784CA}"/>
          </ac:picMkLst>
        </pc:picChg>
        <pc:picChg chg="del">
          <ac:chgData name="Christine Rynning-Tønnesen" userId="f63f654c-99e8-458c-8b86-9e5e4639f3cd" providerId="ADAL" clId="{9519BE18-09CC-4105-A501-8B0C5634A656}" dt="2021-09-08T05:38:23.804" v="3" actId="478"/>
          <ac:picMkLst>
            <pc:docMk/>
            <pc:sldMk cId="2936908536" sldId="4773"/>
            <ac:picMk id="1026" creationId="{EC5B10F6-55E0-4B2B-A3E6-A996705EEF42}"/>
          </ac:picMkLst>
        </pc:picChg>
        <pc:picChg chg="del">
          <ac:chgData name="Christine Rynning-Tønnesen" userId="f63f654c-99e8-458c-8b86-9e5e4639f3cd" providerId="ADAL" clId="{9519BE18-09CC-4105-A501-8B0C5634A656}" dt="2021-09-08T05:38:23.804" v="3" actId="478"/>
          <ac:picMkLst>
            <pc:docMk/>
            <pc:sldMk cId="2936908536" sldId="4773"/>
            <ac:picMk id="1028" creationId="{7857559D-2B59-49D1-BD65-8D19363D84A7}"/>
          </ac:picMkLst>
        </pc:picChg>
      </pc:sldChg>
      <pc:sldChg chg="modSp mod ord">
        <pc:chgData name="Christine Rynning-Tønnesen" userId="f63f654c-99e8-458c-8b86-9e5e4639f3cd" providerId="ADAL" clId="{9519BE18-09CC-4105-A501-8B0C5634A656}" dt="2021-09-17T13:00:02.535" v="51" actId="6549"/>
        <pc:sldMkLst>
          <pc:docMk/>
          <pc:sldMk cId="2230205021" sldId="4948"/>
        </pc:sldMkLst>
        <pc:graphicFrameChg chg="mod modGraphic">
          <ac:chgData name="Christine Rynning-Tønnesen" userId="f63f654c-99e8-458c-8b86-9e5e4639f3cd" providerId="ADAL" clId="{9519BE18-09CC-4105-A501-8B0C5634A656}" dt="2021-09-17T13:00:02.535" v="51" actId="6549"/>
          <ac:graphicFrameMkLst>
            <pc:docMk/>
            <pc:sldMk cId="2230205021" sldId="4948"/>
            <ac:graphicFrameMk id="5" creationId="{4DEF1CFF-1344-44E4-AC81-E3C6DE0FA650}"/>
          </ac:graphicFrameMkLst>
        </pc:graphicFrameChg>
      </pc:sldChg>
      <pc:sldChg chg="modSp mod">
        <pc:chgData name="Christine Rynning-Tønnesen" userId="f63f654c-99e8-458c-8b86-9e5e4639f3cd" providerId="ADAL" clId="{9519BE18-09CC-4105-A501-8B0C5634A656}" dt="2021-09-08T05:33:45.530" v="2" actId="20577"/>
        <pc:sldMkLst>
          <pc:docMk/>
          <pc:sldMk cId="2960126804" sldId="4974"/>
        </pc:sldMkLst>
        <pc:spChg chg="mod">
          <ac:chgData name="Christine Rynning-Tønnesen" userId="f63f654c-99e8-458c-8b86-9e5e4639f3cd" providerId="ADAL" clId="{9519BE18-09CC-4105-A501-8B0C5634A656}" dt="2021-09-08T05:33:39.673" v="0" actId="20577"/>
          <ac:spMkLst>
            <pc:docMk/>
            <pc:sldMk cId="2960126804" sldId="4974"/>
            <ac:spMk id="2" creationId="{A1904B55-3EDF-4137-A598-CB07077B2C8B}"/>
          </ac:spMkLst>
        </pc:spChg>
        <pc:spChg chg="mod">
          <ac:chgData name="Christine Rynning-Tønnesen" userId="f63f654c-99e8-458c-8b86-9e5e4639f3cd" providerId="ADAL" clId="{9519BE18-09CC-4105-A501-8B0C5634A656}" dt="2021-09-08T05:33:45.530" v="2" actId="20577"/>
          <ac:spMkLst>
            <pc:docMk/>
            <pc:sldMk cId="2960126804" sldId="4974"/>
            <ac:spMk id="3" creationId="{E0AE97E4-6B8E-4F8C-89A6-4132582FB1A1}"/>
          </ac:spMkLst>
        </pc:spChg>
      </pc:sldChg>
      <pc:sldChg chg="modSp mod">
        <pc:chgData name="Christine Rynning-Tønnesen" userId="f63f654c-99e8-458c-8b86-9e5e4639f3cd" providerId="ADAL" clId="{9519BE18-09CC-4105-A501-8B0C5634A656}" dt="2021-09-17T12:57:11.795" v="50" actId="113"/>
        <pc:sldMkLst>
          <pc:docMk/>
          <pc:sldMk cId="3078427051" sldId="4980"/>
        </pc:sldMkLst>
        <pc:spChg chg="mod">
          <ac:chgData name="Christine Rynning-Tønnesen" userId="f63f654c-99e8-458c-8b86-9e5e4639f3cd" providerId="ADAL" clId="{9519BE18-09CC-4105-A501-8B0C5634A656}" dt="2021-09-17T12:57:11.795" v="50" actId="113"/>
          <ac:spMkLst>
            <pc:docMk/>
            <pc:sldMk cId="3078427051" sldId="4980"/>
            <ac:spMk id="7" creationId="{68B91210-CEA3-4C9C-9497-4F662EA9A8E8}"/>
          </ac:spMkLst>
        </pc:spChg>
      </pc:sldChg>
      <pc:sldChg chg="modSp new mod">
        <pc:chgData name="Christine Rynning-Tønnesen" userId="f63f654c-99e8-458c-8b86-9e5e4639f3cd" providerId="ADAL" clId="{9519BE18-09CC-4105-A501-8B0C5634A656}" dt="2021-09-17T12:56:27.397" v="49" actId="20577"/>
        <pc:sldMkLst>
          <pc:docMk/>
          <pc:sldMk cId="4229763431" sldId="4983"/>
        </pc:sldMkLst>
        <pc:spChg chg="mod">
          <ac:chgData name="Christine Rynning-Tønnesen" userId="f63f654c-99e8-458c-8b86-9e5e4639f3cd" providerId="ADAL" clId="{9519BE18-09CC-4105-A501-8B0C5634A656}" dt="2021-09-17T12:56:27.397" v="49" actId="20577"/>
          <ac:spMkLst>
            <pc:docMk/>
            <pc:sldMk cId="4229763431" sldId="4983"/>
            <ac:spMk id="2" creationId="{79572DE5-1418-4AFC-B783-886A47A72793}"/>
          </ac:spMkLst>
        </pc:spChg>
      </pc:sldChg>
      <pc:sldChg chg="new del">
        <pc:chgData name="Christine Rynning-Tønnesen" userId="f63f654c-99e8-458c-8b86-9e5e4639f3cd" providerId="ADAL" clId="{9519BE18-09CC-4105-A501-8B0C5634A656}" dt="2021-09-17T13:17:16.912" v="53" actId="680"/>
        <pc:sldMkLst>
          <pc:docMk/>
          <pc:sldMk cId="2750177627" sldId="4984"/>
        </pc:sldMkLst>
      </pc:sldChg>
    </pc:docChg>
  </pc:docChgLst>
  <pc:docChgLst>
    <pc:chgData name="Anne Stine Laastad Hop" userId="b11b02c6-bdc9-4e66-9f22-b05ea1d090d2" providerId="ADAL" clId="{DFE5FB4D-B8F4-46AA-9A56-EE2559AE12E4}"/>
    <pc:docChg chg="custSel addSld modSld">
      <pc:chgData name="Anne Stine Laastad Hop" userId="b11b02c6-bdc9-4e66-9f22-b05ea1d090d2" providerId="ADAL" clId="{DFE5FB4D-B8F4-46AA-9A56-EE2559AE12E4}" dt="2021-09-17T12:22:31.488" v="967" actId="20577"/>
      <pc:docMkLst>
        <pc:docMk/>
      </pc:docMkLst>
      <pc:sldChg chg="addSp delSp modSp new mod modNotesTx">
        <pc:chgData name="Anne Stine Laastad Hop" userId="b11b02c6-bdc9-4e66-9f22-b05ea1d090d2" providerId="ADAL" clId="{DFE5FB4D-B8F4-46AA-9A56-EE2559AE12E4}" dt="2021-09-17T12:22:31.488" v="967" actId="20577"/>
        <pc:sldMkLst>
          <pc:docMk/>
          <pc:sldMk cId="4047318138" sldId="4981"/>
        </pc:sldMkLst>
        <pc:spChg chg="mod">
          <ac:chgData name="Anne Stine Laastad Hop" userId="b11b02c6-bdc9-4e66-9f22-b05ea1d090d2" providerId="ADAL" clId="{DFE5FB4D-B8F4-46AA-9A56-EE2559AE12E4}" dt="2021-09-17T11:25:33.235" v="15" actId="20577"/>
          <ac:spMkLst>
            <pc:docMk/>
            <pc:sldMk cId="4047318138" sldId="4981"/>
            <ac:spMk id="2" creationId="{84120107-0108-4F54-ABB6-4480360B81B9}"/>
          </ac:spMkLst>
        </pc:spChg>
        <pc:spChg chg="mod">
          <ac:chgData name="Anne Stine Laastad Hop" userId="b11b02c6-bdc9-4e66-9f22-b05ea1d090d2" providerId="ADAL" clId="{DFE5FB4D-B8F4-46AA-9A56-EE2559AE12E4}" dt="2021-09-17T12:22:31.488" v="967" actId="20577"/>
          <ac:spMkLst>
            <pc:docMk/>
            <pc:sldMk cId="4047318138" sldId="4981"/>
            <ac:spMk id="3" creationId="{D4A63E3A-2B83-44C4-91FD-54CCAE06DF1F}"/>
          </ac:spMkLst>
        </pc:spChg>
        <pc:spChg chg="add del mod">
          <ac:chgData name="Anne Stine Laastad Hop" userId="b11b02c6-bdc9-4e66-9f22-b05ea1d090d2" providerId="ADAL" clId="{DFE5FB4D-B8F4-46AA-9A56-EE2559AE12E4}" dt="2021-09-17T12:20:58.183" v="817" actId="478"/>
          <ac:spMkLst>
            <pc:docMk/>
            <pc:sldMk cId="4047318138" sldId="4981"/>
            <ac:spMk id="6" creationId="{EB72A84D-2FE2-43EB-B1A8-28DC8D100625}"/>
          </ac:spMkLst>
        </pc:spChg>
        <pc:picChg chg="add mod">
          <ac:chgData name="Anne Stine Laastad Hop" userId="b11b02c6-bdc9-4e66-9f22-b05ea1d090d2" providerId="ADAL" clId="{DFE5FB4D-B8F4-46AA-9A56-EE2559AE12E4}" dt="2021-09-17T12:21:04.285" v="818" actId="14100"/>
          <ac:picMkLst>
            <pc:docMk/>
            <pc:sldMk cId="4047318138" sldId="4981"/>
            <ac:picMk id="5" creationId="{E1BFD39C-181E-413B-ABEB-D13351F2BDE0}"/>
          </ac:picMkLst>
        </pc:picChg>
      </pc:sldChg>
    </pc:docChg>
  </pc:docChgLst>
  <pc:docChgLst>
    <pc:chgData name="Henrik Simonsen" userId="S::henrik.simonsen@statnett.no::0947d3e3-bf76-4ae9-ab8b-9a38c2131805" providerId="AD" clId="Web-{155C4DA4-7FD3-6EC8-E3DC-34E462C1F6BA}"/>
    <pc:docChg chg="addSld modSld sldOrd">
      <pc:chgData name="Henrik Simonsen" userId="S::henrik.simonsen@statnett.no::0947d3e3-bf76-4ae9-ab8b-9a38c2131805" providerId="AD" clId="Web-{155C4DA4-7FD3-6EC8-E3DC-34E462C1F6BA}" dt="2021-09-15T10:27:27.370" v="3" actId="20577"/>
      <pc:docMkLst>
        <pc:docMk/>
      </pc:docMkLst>
      <pc:sldChg chg="modSp add ord">
        <pc:chgData name="Henrik Simonsen" userId="S::henrik.simonsen@statnett.no::0947d3e3-bf76-4ae9-ab8b-9a38c2131805" providerId="AD" clId="Web-{155C4DA4-7FD3-6EC8-E3DC-34E462C1F6BA}" dt="2021-09-15T10:27:27.370" v="3" actId="20577"/>
        <pc:sldMkLst>
          <pc:docMk/>
          <pc:sldMk cId="945289594" sldId="4978"/>
        </pc:sldMkLst>
        <pc:spChg chg="mod">
          <ac:chgData name="Henrik Simonsen" userId="S::henrik.simonsen@statnett.no::0947d3e3-bf76-4ae9-ab8b-9a38c2131805" providerId="AD" clId="Web-{155C4DA4-7FD3-6EC8-E3DC-34E462C1F6BA}" dt="2021-09-15T10:27:27.370" v="3" actId="20577"/>
          <ac:spMkLst>
            <pc:docMk/>
            <pc:sldMk cId="945289594" sldId="4978"/>
            <ac:spMk id="3" creationId="{A1D997BF-3E49-4B56-8873-258FA40E8D2B}"/>
          </ac:spMkLst>
        </pc:spChg>
      </pc:sldChg>
    </pc:docChg>
  </pc:docChgLst>
  <pc:docChgLst>
    <pc:chgData name="Christine Rynning-Tønnesen" userId="S::christine.rynning-tonnesen@statnett.no::f63f654c-99e8-458c-8b86-9e5e4639f3cd" providerId="AD" clId="Web-{0E4F5BDA-AC6A-35B7-C423-FEA3B01D86ED}"/>
    <pc:docChg chg="modSld">
      <pc:chgData name="Christine Rynning-Tønnesen" userId="S::christine.rynning-tonnesen@statnett.no::f63f654c-99e8-458c-8b86-9e5e4639f3cd" providerId="AD" clId="Web-{0E4F5BDA-AC6A-35B7-C423-FEA3B01D86ED}" dt="2021-09-08T08:31:12.357" v="5"/>
      <pc:docMkLst>
        <pc:docMk/>
      </pc:docMkLst>
      <pc:sldChg chg="modSp">
        <pc:chgData name="Christine Rynning-Tønnesen" userId="S::christine.rynning-tonnesen@statnett.no::f63f654c-99e8-458c-8b86-9e5e4639f3cd" providerId="AD" clId="Web-{0E4F5BDA-AC6A-35B7-C423-FEA3B01D86ED}" dt="2021-09-08T08:31:12.357" v="5"/>
        <pc:sldMkLst>
          <pc:docMk/>
          <pc:sldMk cId="2230205021" sldId="4948"/>
        </pc:sldMkLst>
        <pc:graphicFrameChg chg="mod modGraphic">
          <ac:chgData name="Christine Rynning-Tønnesen" userId="S::christine.rynning-tonnesen@statnett.no::f63f654c-99e8-458c-8b86-9e5e4639f3cd" providerId="AD" clId="Web-{0E4F5BDA-AC6A-35B7-C423-FEA3B01D86ED}" dt="2021-09-08T08:31:12.357" v="5"/>
          <ac:graphicFrameMkLst>
            <pc:docMk/>
            <pc:sldMk cId="2230205021" sldId="4948"/>
            <ac:graphicFrameMk id="5" creationId="{4DEF1CFF-1344-44E4-AC81-E3C6DE0FA650}"/>
          </ac:graphicFrameMkLst>
        </pc:graphicFrameChg>
      </pc:sldChg>
    </pc:docChg>
  </pc:docChgLst>
  <pc:docChgLst>
    <pc:chgData name="Ola Tuntland Garmann" userId="S::ola.garmann@statnett.no::aaa73a78-c320-483e-ba31-aad1bfb581a8" providerId="AD" clId="Web-{D18ABDA7-C50A-4129-BB0C-995071DD94F9}"/>
    <pc:docChg chg="modSld">
      <pc:chgData name="Ola Tuntland Garmann" userId="S::ola.garmann@statnett.no::aaa73a78-c320-483e-ba31-aad1bfb581a8" providerId="AD" clId="Web-{D18ABDA7-C50A-4129-BB0C-995071DD94F9}" dt="2021-09-17T11:31:02.918" v="36" actId="20577"/>
      <pc:docMkLst>
        <pc:docMk/>
      </pc:docMkLst>
      <pc:sldChg chg="modSp">
        <pc:chgData name="Ola Tuntland Garmann" userId="S::ola.garmann@statnett.no::aaa73a78-c320-483e-ba31-aad1bfb581a8" providerId="AD" clId="Web-{D18ABDA7-C50A-4129-BB0C-995071DD94F9}" dt="2021-09-17T11:31:02.918" v="36" actId="20577"/>
        <pc:sldMkLst>
          <pc:docMk/>
          <pc:sldMk cId="3078427051" sldId="4980"/>
        </pc:sldMkLst>
        <pc:spChg chg="mod">
          <ac:chgData name="Ola Tuntland Garmann" userId="S::ola.garmann@statnett.no::aaa73a78-c320-483e-ba31-aad1bfb581a8" providerId="AD" clId="Web-{D18ABDA7-C50A-4129-BB0C-995071DD94F9}" dt="2021-09-17T11:31:02.918" v="36" actId="20577"/>
          <ac:spMkLst>
            <pc:docMk/>
            <pc:sldMk cId="3078427051" sldId="4980"/>
            <ac:spMk id="3" creationId="{A1D997BF-3E49-4B56-8873-258FA40E8D2B}"/>
          </ac:spMkLst>
        </pc:spChg>
      </pc:sldChg>
    </pc:docChg>
  </pc:docChgLst>
  <pc:docChgLst>
    <pc:chgData name="Ola Tuntland Garmann" userId="S::ola.garmann@statnett.no::aaa73a78-c320-483e-ba31-aad1bfb581a8" providerId="AD" clId="Web-{B5177F5F-FE44-414D-814F-9E68445DDAFB}"/>
    <pc:docChg chg="addSld modSld">
      <pc:chgData name="Ola Tuntland Garmann" userId="S::ola.garmann@statnett.no::aaa73a78-c320-483e-ba31-aad1bfb581a8" providerId="AD" clId="Web-{B5177F5F-FE44-414D-814F-9E68445DDAFB}" dt="2021-09-17T11:00:46.951" v="249" actId="20577"/>
      <pc:docMkLst>
        <pc:docMk/>
      </pc:docMkLst>
      <pc:sldChg chg="modSp add replId">
        <pc:chgData name="Ola Tuntland Garmann" userId="S::ola.garmann@statnett.no::aaa73a78-c320-483e-ba31-aad1bfb581a8" providerId="AD" clId="Web-{B5177F5F-FE44-414D-814F-9E68445DDAFB}" dt="2021-09-17T11:00:46.951" v="249" actId="20577"/>
        <pc:sldMkLst>
          <pc:docMk/>
          <pc:sldMk cId="3078427051" sldId="4980"/>
        </pc:sldMkLst>
        <pc:spChg chg="mod">
          <ac:chgData name="Ola Tuntland Garmann" userId="S::ola.garmann@statnett.no::aaa73a78-c320-483e-ba31-aad1bfb581a8" providerId="AD" clId="Web-{B5177F5F-FE44-414D-814F-9E68445DDAFB}" dt="2021-09-17T11:00:46.951" v="249" actId="20577"/>
          <ac:spMkLst>
            <pc:docMk/>
            <pc:sldMk cId="3078427051" sldId="4980"/>
            <ac:spMk id="3" creationId="{A1D997BF-3E49-4B56-8873-258FA40E8D2B}"/>
          </ac:spMkLst>
        </pc:spChg>
        <pc:spChg chg="mod">
          <ac:chgData name="Ola Tuntland Garmann" userId="S::ola.garmann@statnett.no::aaa73a78-c320-483e-ba31-aad1bfb581a8" providerId="AD" clId="Web-{B5177F5F-FE44-414D-814F-9E68445DDAFB}" dt="2021-09-17T10:45:02.379" v="3" actId="20577"/>
          <ac:spMkLst>
            <pc:docMk/>
            <pc:sldMk cId="3078427051" sldId="4980"/>
            <ac:spMk id="7" creationId="{68B91210-CEA3-4C9C-9497-4F662EA9A8E8}"/>
          </ac:spMkLst>
        </pc:spChg>
      </pc:sldChg>
    </pc:docChg>
  </pc:docChgLst>
  <pc:docChgLst>
    <pc:chgData name="Alf Olevik Ulvan" userId="a3197e8f-edf7-462d-a6de-d42decc65f5d" providerId="ADAL" clId="{3287BB2A-4E04-4E33-AAE5-96DCC434791F}"/>
    <pc:docChg chg="custSel addSld modSld">
      <pc:chgData name="Alf Olevik Ulvan" userId="a3197e8f-edf7-462d-a6de-d42decc65f5d" providerId="ADAL" clId="{3287BB2A-4E04-4E33-AAE5-96DCC434791F}" dt="2021-09-17T08:13:05.964" v="1178" actId="6549"/>
      <pc:docMkLst>
        <pc:docMk/>
      </pc:docMkLst>
      <pc:sldChg chg="modSp mod">
        <pc:chgData name="Alf Olevik Ulvan" userId="a3197e8f-edf7-462d-a6de-d42decc65f5d" providerId="ADAL" clId="{3287BB2A-4E04-4E33-AAE5-96DCC434791F}" dt="2021-09-17T07:01:25.980" v="180" actId="20577"/>
        <pc:sldMkLst>
          <pc:docMk/>
          <pc:sldMk cId="3588355986" sldId="4958"/>
        </pc:sldMkLst>
        <pc:spChg chg="mod">
          <ac:chgData name="Alf Olevik Ulvan" userId="a3197e8f-edf7-462d-a6de-d42decc65f5d" providerId="ADAL" clId="{3287BB2A-4E04-4E33-AAE5-96DCC434791F}" dt="2021-09-17T07:01:25.980" v="180" actId="20577"/>
          <ac:spMkLst>
            <pc:docMk/>
            <pc:sldMk cId="3588355986" sldId="4958"/>
            <ac:spMk id="3" creationId="{1927FE14-EBBF-48A5-93BD-8BC006C1A838}"/>
          </ac:spMkLst>
        </pc:spChg>
      </pc:sldChg>
      <pc:sldChg chg="modSp mod">
        <pc:chgData name="Alf Olevik Ulvan" userId="a3197e8f-edf7-462d-a6de-d42decc65f5d" providerId="ADAL" clId="{3287BB2A-4E04-4E33-AAE5-96DCC434791F}" dt="2021-09-17T08:13:05.964" v="1178" actId="6549"/>
        <pc:sldMkLst>
          <pc:docMk/>
          <pc:sldMk cId="2668354829" sldId="4975"/>
        </pc:sldMkLst>
        <pc:spChg chg="mod">
          <ac:chgData name="Alf Olevik Ulvan" userId="a3197e8f-edf7-462d-a6de-d42decc65f5d" providerId="ADAL" clId="{3287BB2A-4E04-4E33-AAE5-96DCC434791F}" dt="2021-09-17T08:13:05.964" v="1178" actId="6549"/>
          <ac:spMkLst>
            <pc:docMk/>
            <pc:sldMk cId="2668354829" sldId="4975"/>
            <ac:spMk id="2" creationId="{A12A1E67-FA5F-403D-AE4F-3B793368CD82}"/>
          </ac:spMkLst>
        </pc:spChg>
        <pc:spChg chg="mod">
          <ac:chgData name="Alf Olevik Ulvan" userId="a3197e8f-edf7-462d-a6de-d42decc65f5d" providerId="ADAL" clId="{3287BB2A-4E04-4E33-AAE5-96DCC434791F}" dt="2021-09-17T07:20:50.565" v="224" actId="20577"/>
          <ac:spMkLst>
            <pc:docMk/>
            <pc:sldMk cId="2668354829" sldId="4975"/>
            <ac:spMk id="3" creationId="{7C7C638B-ECF9-40E6-9CD8-255A7D709BEE}"/>
          </ac:spMkLst>
        </pc:spChg>
      </pc:sldChg>
      <pc:sldChg chg="add">
        <pc:chgData name="Alf Olevik Ulvan" userId="a3197e8f-edf7-462d-a6de-d42decc65f5d" providerId="ADAL" clId="{3287BB2A-4E04-4E33-AAE5-96DCC434791F}" dt="2021-09-17T07:20:25.008" v="181"/>
        <pc:sldMkLst>
          <pc:docMk/>
          <pc:sldMk cId="1196724290" sldId="497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77E9A-7382-4E39-A16F-52CB5D275F2B}" type="datetimeFigureOut">
              <a:rPr lang="nb-NO" smtClean="0"/>
              <a:t>17.09.2021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AAADF-B2BE-4DBD-959E-F8E83AC5A1E5}" type="slidenum">
              <a:rPr lang="nb-NO" smtClean="0"/>
              <a:t>‹#›</a:t>
            </a:fld>
            <a:endParaRPr lang="nb-NO"/>
          </a:p>
        </p:txBody>
      </p:sp>
    </p:spTree>
    <p:extLst>
      <p:ext uri="{BB962C8B-B14F-4D97-AF65-F5344CB8AC3E}">
        <p14:creationId xmlns:p14="http://schemas.microsoft.com/office/powerpoint/2010/main" val="400408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Nye personvernressurser registrert i Edielportalen behøver ikke settes opp med innlogging, med mindre dere har behov for det. </a:t>
            </a:r>
          </a:p>
        </p:txBody>
      </p:sp>
      <p:sp>
        <p:nvSpPr>
          <p:cNvPr id="4" name="Plassholder for lysbildenummer 3"/>
          <p:cNvSpPr>
            <a:spLocks noGrp="1"/>
          </p:cNvSpPr>
          <p:nvPr>
            <p:ph type="sldNum" sz="quarter" idx="5"/>
          </p:nvPr>
        </p:nvSpPr>
        <p:spPr/>
        <p:txBody>
          <a:bodyPr/>
          <a:lstStyle/>
          <a:p>
            <a:fld id="{CCBAAADF-B2BE-4DBD-959E-F8E83AC5A1E5}" type="slidenum">
              <a:rPr lang="nb-NO" smtClean="0"/>
              <a:t>15</a:t>
            </a:fld>
            <a:endParaRPr lang="nb-NO"/>
          </a:p>
        </p:txBody>
      </p:sp>
    </p:spTree>
    <p:extLst>
      <p:ext uri="{BB962C8B-B14F-4D97-AF65-F5344CB8AC3E}">
        <p14:creationId xmlns:p14="http://schemas.microsoft.com/office/powerpoint/2010/main" val="61629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4916-9E59-4C5F-9A8D-55635A046F9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40425D-069E-4B57-ABF4-BF41BDBAF4D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984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forside">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
        <p:nvSpPr>
          <p:cNvPr id="5" name="Undertittel 2"/>
          <p:cNvSpPr>
            <a:spLocks noGrp="1"/>
          </p:cNvSpPr>
          <p:nvPr>
            <p:ph type="subTitle" idx="1"/>
          </p:nvPr>
        </p:nvSpPr>
        <p:spPr>
          <a:xfrm>
            <a:off x="1523999" y="3799746"/>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a:t>
            </a:r>
          </a:p>
        </p:txBody>
      </p:sp>
      <p:sp>
        <p:nvSpPr>
          <p:cNvPr id="7" name="Tittel 1"/>
          <p:cNvSpPr>
            <a:spLocks noGrp="1"/>
          </p:cNvSpPr>
          <p:nvPr>
            <p:ph type="title"/>
          </p:nvPr>
        </p:nvSpPr>
        <p:spPr>
          <a:xfrm>
            <a:off x="1655719" y="1858216"/>
            <a:ext cx="8880561" cy="1275578"/>
          </a:xfrm>
          <a:prstGeom prst="rect">
            <a:avLst/>
          </a:prstGeom>
        </p:spPr>
        <p:txBody>
          <a:bodyPr anchor="b"/>
          <a:lstStyle>
            <a:lvl1pPr algn="ctr">
              <a:defRPr sz="4400"/>
            </a:lvl1pPr>
          </a:lstStyle>
          <a:p>
            <a:r>
              <a:rPr lang="nb-NO"/>
              <a:t>Klikk for å redigere tittel</a:t>
            </a:r>
          </a:p>
        </p:txBody>
      </p:sp>
    </p:spTree>
    <p:extLst>
      <p:ext uri="{BB962C8B-B14F-4D97-AF65-F5344CB8AC3E}">
        <p14:creationId xmlns:p14="http://schemas.microsoft.com/office/powerpoint/2010/main" val="133977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lhub-slide1">
    <p:spTree>
      <p:nvGrpSpPr>
        <p:cNvPr id="1" name=""/>
        <p:cNvGrpSpPr/>
        <p:nvPr/>
      </p:nvGrpSpPr>
      <p:grpSpPr>
        <a:xfrm>
          <a:off x="0" y="0"/>
          <a:ext cx="0" cy="0"/>
          <a:chOff x="0" y="0"/>
          <a:chExt cx="0" cy="0"/>
        </a:xfrm>
      </p:grpSpPr>
      <p:sp>
        <p:nvSpPr>
          <p:cNvPr id="2" name="Tittel 1"/>
          <p:cNvSpPr>
            <a:spLocks noGrp="1"/>
          </p:cNvSpPr>
          <p:nvPr>
            <p:ph type="title"/>
          </p:nvPr>
        </p:nvSpPr>
        <p:spPr>
          <a:xfrm>
            <a:off x="340180" y="551936"/>
            <a:ext cx="5753100" cy="721694"/>
          </a:xfrm>
          <a:prstGeom prst="rect">
            <a:avLst/>
          </a:prstGeom>
        </p:spPr>
        <p:txBody>
          <a:bodyPr/>
          <a:lstStyle/>
          <a:p>
            <a:r>
              <a:rPr lang="nb-NO"/>
              <a:t>Klikk for å redigere tittel</a:t>
            </a:r>
          </a:p>
        </p:txBody>
      </p:sp>
      <p:sp>
        <p:nvSpPr>
          <p:cNvPr id="3" name="Plassholder for innhold 2"/>
          <p:cNvSpPr>
            <a:spLocks noGrp="1"/>
          </p:cNvSpPr>
          <p:nvPr>
            <p:ph idx="1"/>
          </p:nvPr>
        </p:nvSpPr>
        <p:spPr>
          <a:xfrm>
            <a:off x="340179" y="1825625"/>
            <a:ext cx="11522307" cy="4351338"/>
          </a:xfrm>
          <a:prstGeom prst="rect">
            <a:avLst/>
          </a:prstGeo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137230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Elhub-slide2">
    <p:spTree>
      <p:nvGrpSpPr>
        <p:cNvPr id="1" name=""/>
        <p:cNvGrpSpPr/>
        <p:nvPr/>
      </p:nvGrpSpPr>
      <p:grpSpPr>
        <a:xfrm>
          <a:off x="0" y="0"/>
          <a:ext cx="0" cy="0"/>
          <a:chOff x="0" y="0"/>
          <a:chExt cx="0" cy="0"/>
        </a:xfrm>
      </p:grpSpPr>
      <p:sp>
        <p:nvSpPr>
          <p:cNvPr id="2" name="Tittel 1"/>
          <p:cNvSpPr>
            <a:spLocks noGrp="1"/>
          </p:cNvSpPr>
          <p:nvPr>
            <p:ph type="title"/>
          </p:nvPr>
        </p:nvSpPr>
        <p:spPr>
          <a:xfrm>
            <a:off x="340180" y="551936"/>
            <a:ext cx="5753100" cy="721694"/>
          </a:xfrm>
          <a:prstGeom prst="rect">
            <a:avLst/>
          </a:prstGeom>
        </p:spPr>
        <p:txBody>
          <a:bodyPr/>
          <a:lstStyle/>
          <a:p>
            <a:r>
              <a:rPr lang="nb-NO"/>
              <a:t>Klikk for å redigere tittel</a:t>
            </a:r>
          </a:p>
        </p:txBody>
      </p:sp>
      <p:sp>
        <p:nvSpPr>
          <p:cNvPr id="3" name="Plassholder for innhold 2"/>
          <p:cNvSpPr>
            <a:spLocks noGrp="1"/>
          </p:cNvSpPr>
          <p:nvPr>
            <p:ph sz="half" idx="1"/>
          </p:nvPr>
        </p:nvSpPr>
        <p:spPr>
          <a:xfrm>
            <a:off x="340180" y="1825625"/>
            <a:ext cx="5679620" cy="4351338"/>
          </a:xfrm>
          <a:prstGeom prst="rect">
            <a:avLst/>
          </a:prstGeo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690286" cy="4351338"/>
          </a:xfrm>
          <a:prstGeom prst="rect">
            <a:avLst/>
          </a:prstGeo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312377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lhub-slide3">
    <p:spTree>
      <p:nvGrpSpPr>
        <p:cNvPr id="1" name=""/>
        <p:cNvGrpSpPr/>
        <p:nvPr/>
      </p:nvGrpSpPr>
      <p:grpSpPr>
        <a:xfrm>
          <a:off x="0" y="0"/>
          <a:ext cx="0" cy="0"/>
          <a:chOff x="0" y="0"/>
          <a:chExt cx="0" cy="0"/>
        </a:xfrm>
      </p:grpSpPr>
      <p:sp>
        <p:nvSpPr>
          <p:cNvPr id="2" name="Tittel 1"/>
          <p:cNvSpPr>
            <a:spLocks noGrp="1"/>
          </p:cNvSpPr>
          <p:nvPr>
            <p:ph type="title"/>
          </p:nvPr>
        </p:nvSpPr>
        <p:spPr>
          <a:xfrm>
            <a:off x="340180" y="551936"/>
            <a:ext cx="5753100" cy="721694"/>
          </a:xfrm>
          <a:prstGeom prst="rect">
            <a:avLst/>
          </a:prstGeom>
        </p:spPr>
        <p:txBody>
          <a:bodyPr/>
          <a:lstStyle/>
          <a:p>
            <a:r>
              <a:rPr lang="nb-NO"/>
              <a:t>Klikk for å redigere tittel</a:t>
            </a:r>
          </a:p>
        </p:txBody>
      </p:sp>
      <p:sp>
        <p:nvSpPr>
          <p:cNvPr id="5" name="Plassholder for lysbildenummer 4"/>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120024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lhub-slide4">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218102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4"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nb-NO" altLang="nb-NO" sz="1800">
              <a:solidFill>
                <a:srgbClr val="FFFFFF"/>
              </a:solidFill>
              <a:latin typeface="Calibri" panose="020F0502020204030204" pitchFamily="34" charset="0"/>
            </a:endParaRPr>
          </a:p>
        </p:txBody>
      </p:sp>
      <p:pic>
        <p:nvPicPr>
          <p:cNvPr id="5" name="Picture 10" descr="Elhub_profilmønster_hvit_tynn.png"/>
          <p:cNvPicPr>
            <a:picLocks noChangeAspect="1"/>
          </p:cNvPicPr>
          <p:nvPr userDrawn="1"/>
        </p:nvPicPr>
        <p:blipFill rotWithShape="1">
          <a:blip r:embed="rId2">
            <a:duotone>
              <a:prstClr val="black"/>
              <a:schemeClr val="tx2">
                <a:tint val="45000"/>
                <a:satMod val="400000"/>
              </a:schemeClr>
            </a:duotone>
          </a:blip>
          <a:srcRect b="49331"/>
          <a:stretch/>
        </p:blipFill>
        <p:spPr>
          <a:xfrm>
            <a:off x="-199215" y="6509793"/>
            <a:ext cx="12570509" cy="348208"/>
          </a:xfrm>
          <a:prstGeom prst="rect">
            <a:avLst/>
          </a:prstGeom>
        </p:spPr>
      </p:pic>
      <p:cxnSp>
        <p:nvCxnSpPr>
          <p:cNvPr id="6" name="Straight Connector 12"/>
          <p:cNvCxnSpPr/>
          <p:nvPr userDrawn="1"/>
        </p:nvCxnSpPr>
        <p:spPr>
          <a:xfrm flipV="1">
            <a:off x="287867" y="785560"/>
            <a:ext cx="11616267"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8" name="Picture 7" descr="Elhub_gre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47867" y="342900"/>
            <a:ext cx="118533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14" descr="Statnett-grårød.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83800" y="6372225"/>
            <a:ext cx="161078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98820"/>
            <a:ext cx="9610165" cy="805057"/>
          </a:xfrm>
        </p:spPr>
        <p:txBody>
          <a:bodyPr>
            <a:normAutofit/>
          </a:bodyPr>
          <a:lstStyle>
            <a:lvl1pPr>
              <a:defRPr sz="2800"/>
            </a:lvl1pPr>
          </a:lstStyle>
          <a:p>
            <a:r>
              <a:rPr lang="nb-NO"/>
              <a:t>Klikk for å redigere tittelstil</a:t>
            </a:r>
            <a:endParaRPr lang="en-US"/>
          </a:p>
        </p:txBody>
      </p:sp>
      <p:sp>
        <p:nvSpPr>
          <p:cNvPr id="7" name="Content Placeholder 2"/>
          <p:cNvSpPr>
            <a:spLocks noGrp="1"/>
          </p:cNvSpPr>
          <p:nvPr>
            <p:ph idx="1"/>
          </p:nvPr>
        </p:nvSpPr>
        <p:spPr>
          <a:xfrm>
            <a:off x="635859" y="1600201"/>
            <a:ext cx="10972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Date Placeholder 3"/>
          <p:cNvSpPr>
            <a:spLocks noGrp="1"/>
          </p:cNvSpPr>
          <p:nvPr>
            <p:ph type="dt" sz="half" idx="10"/>
          </p:nvPr>
        </p:nvSpPr>
        <p:spPr/>
        <p:txBody>
          <a:bodyPr/>
          <a:lstStyle>
            <a:lvl1pPr>
              <a:defRPr/>
            </a:lvl1pPr>
          </a:lstStyle>
          <a:p>
            <a:fld id="{E184DFA8-AA35-4627-983C-CC55E0E6FD69}" type="datetime1">
              <a:rPr lang="nn-NO" altLang="nb-NO">
                <a:solidFill>
                  <a:prstClr val="black"/>
                </a:solidFill>
              </a:rPr>
              <a:pPr/>
              <a:t>17.09.2021</a:t>
            </a:fld>
            <a:endParaRPr lang="en-US" altLang="nb-NO">
              <a:solidFill>
                <a:prstClr val="black"/>
              </a:solidFill>
            </a:endParaRPr>
          </a:p>
        </p:txBody>
      </p:sp>
      <p:sp>
        <p:nvSpPr>
          <p:cNvPr id="12" name="Footer Placeholder 4"/>
          <p:cNvSpPr>
            <a:spLocks noGrp="1"/>
          </p:cNvSpPr>
          <p:nvPr>
            <p:ph type="ftr" sz="quarter" idx="11"/>
          </p:nvPr>
        </p:nvSpPr>
        <p:spPr/>
        <p:txBody>
          <a:bodyPr/>
          <a:lstStyle>
            <a:lvl1pPr>
              <a:defRPr/>
            </a:lvl1pPr>
          </a:lstStyle>
          <a:p>
            <a:r>
              <a:rPr lang="en-US" altLang="nb-NO">
                <a:solidFill>
                  <a:prstClr val="black"/>
                </a:solidFill>
              </a:rPr>
              <a:t>Bunntekst </a:t>
            </a:r>
          </a:p>
        </p:txBody>
      </p:sp>
      <p:sp>
        <p:nvSpPr>
          <p:cNvPr id="13" name="Slide Number Placeholder 5"/>
          <p:cNvSpPr>
            <a:spLocks noGrp="1"/>
          </p:cNvSpPr>
          <p:nvPr>
            <p:ph type="sldNum" sz="quarter" idx="12"/>
          </p:nvPr>
        </p:nvSpPr>
        <p:spPr/>
        <p:txBody>
          <a:bodyPr/>
          <a:lstStyle>
            <a:lvl1pPr>
              <a:defRPr/>
            </a:lvl1pPr>
          </a:lstStyle>
          <a:p>
            <a:fld id="{A87B5BBF-A117-4DBF-908D-BF439627AEB9}" type="slidenum">
              <a:rPr lang="en-US" altLang="nb-NO">
                <a:solidFill>
                  <a:prstClr val="black"/>
                </a:solidFill>
              </a:rPr>
              <a:pPr/>
              <a:t>‹#›</a:t>
            </a:fld>
            <a:endParaRPr lang="en-US" altLang="nb-NO">
              <a:solidFill>
                <a:prstClr val="black"/>
              </a:solidFill>
            </a:endParaRPr>
          </a:p>
        </p:txBody>
      </p:sp>
    </p:spTree>
    <p:extLst>
      <p:ext uri="{BB962C8B-B14F-4D97-AF65-F5344CB8AC3E}">
        <p14:creationId xmlns:p14="http://schemas.microsoft.com/office/powerpoint/2010/main" val="192645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descr="Elhub_profilmønster_hvit_tynn.png"/>
          <p:cNvPicPr>
            <a:picLocks noChangeAspect="1"/>
          </p:cNvPicPr>
          <p:nvPr userDrawn="1"/>
        </p:nvPicPr>
        <p:blipFill rotWithShape="1">
          <a:blip r:embed="rId2">
            <a:duotone>
              <a:prstClr val="black"/>
              <a:schemeClr val="tx2">
                <a:tint val="45000"/>
                <a:satMod val="400000"/>
              </a:schemeClr>
            </a:duotone>
          </a:blip>
          <a:srcRect b="49331"/>
          <a:stretch/>
        </p:blipFill>
        <p:spPr>
          <a:xfrm>
            <a:off x="-199215" y="6509793"/>
            <a:ext cx="12570509" cy="348208"/>
          </a:xfrm>
          <a:prstGeom prst="rect">
            <a:avLst/>
          </a:prstGeom>
        </p:spPr>
      </p:pic>
      <p:cxnSp>
        <p:nvCxnSpPr>
          <p:cNvPr id="5" name="Straight Connector 12"/>
          <p:cNvCxnSpPr/>
          <p:nvPr userDrawn="1"/>
        </p:nvCxnSpPr>
        <p:spPr>
          <a:xfrm flipV="1">
            <a:off x="287867" y="933450"/>
            <a:ext cx="11616267"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6" name="Picture 7" descr="Elhub_gre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47867" y="342900"/>
            <a:ext cx="118533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35859" y="1600201"/>
            <a:ext cx="10972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7" name="Title 1"/>
          <p:cNvSpPr>
            <a:spLocks noGrp="1"/>
          </p:cNvSpPr>
          <p:nvPr>
            <p:ph type="title"/>
          </p:nvPr>
        </p:nvSpPr>
        <p:spPr>
          <a:xfrm>
            <a:off x="609600" y="298820"/>
            <a:ext cx="9610165" cy="805057"/>
          </a:xfrm>
        </p:spPr>
        <p:txBody>
          <a:bodyPr>
            <a:normAutofit/>
          </a:bodyPr>
          <a:lstStyle>
            <a:lvl1pPr>
              <a:defRPr sz="2800"/>
            </a:lvl1pPr>
          </a:lstStyle>
          <a:p>
            <a:r>
              <a:rPr lang="nb-NO"/>
              <a:t>Klikk for å redigere tittelstil</a:t>
            </a:r>
            <a:endParaRPr lang="en-US"/>
          </a:p>
        </p:txBody>
      </p:sp>
      <p:sp>
        <p:nvSpPr>
          <p:cNvPr id="7" name="Date Placeholder 3"/>
          <p:cNvSpPr>
            <a:spLocks noGrp="1"/>
          </p:cNvSpPr>
          <p:nvPr>
            <p:ph type="dt" sz="half" idx="10"/>
          </p:nvPr>
        </p:nvSpPr>
        <p:spPr/>
        <p:txBody>
          <a:bodyPr/>
          <a:lstStyle>
            <a:lvl1pPr>
              <a:defRPr/>
            </a:lvl1pPr>
          </a:lstStyle>
          <a:p>
            <a:fld id="{20E7DB29-AB60-4A16-A6CA-8EC8B3073646}" type="datetime1">
              <a:rPr lang="nn-NO" altLang="nb-NO">
                <a:solidFill>
                  <a:prstClr val="black"/>
                </a:solidFill>
              </a:rPr>
              <a:pPr/>
              <a:t>17.09.2021</a:t>
            </a:fld>
            <a:endParaRPr lang="en-US" altLang="nb-NO">
              <a:solidFill>
                <a:prstClr val="black"/>
              </a:solidFill>
            </a:endParaRPr>
          </a:p>
        </p:txBody>
      </p:sp>
      <p:sp>
        <p:nvSpPr>
          <p:cNvPr id="8" name="Footer Placeholder 4"/>
          <p:cNvSpPr>
            <a:spLocks noGrp="1"/>
          </p:cNvSpPr>
          <p:nvPr>
            <p:ph type="ftr" sz="quarter" idx="11"/>
          </p:nvPr>
        </p:nvSpPr>
        <p:spPr/>
        <p:txBody>
          <a:bodyPr/>
          <a:lstStyle>
            <a:lvl1pPr>
              <a:defRPr/>
            </a:lvl1pPr>
          </a:lstStyle>
          <a:p>
            <a:r>
              <a:rPr lang="en-US" altLang="nb-NO">
                <a:solidFill>
                  <a:prstClr val="black"/>
                </a:solidFill>
              </a:rPr>
              <a:t>Bunntekst </a:t>
            </a:r>
          </a:p>
        </p:txBody>
      </p:sp>
      <p:sp>
        <p:nvSpPr>
          <p:cNvPr id="9" name="Slide Number Placeholder 5"/>
          <p:cNvSpPr>
            <a:spLocks noGrp="1"/>
          </p:cNvSpPr>
          <p:nvPr>
            <p:ph type="sldNum" sz="quarter" idx="12"/>
          </p:nvPr>
        </p:nvSpPr>
        <p:spPr/>
        <p:txBody>
          <a:bodyPr/>
          <a:lstStyle>
            <a:lvl1pPr>
              <a:defRPr/>
            </a:lvl1pPr>
          </a:lstStyle>
          <a:p>
            <a:fld id="{3F81350C-C1F2-437C-A2BF-3EA8F85C9708}" type="slidenum">
              <a:rPr lang="en-US" altLang="nb-NO">
                <a:solidFill>
                  <a:prstClr val="black"/>
                </a:solidFill>
              </a:rPr>
              <a:pPr/>
              <a:t>‹#›</a:t>
            </a:fld>
            <a:endParaRPr lang="en-US" altLang="nb-NO">
              <a:solidFill>
                <a:prstClr val="black"/>
              </a:solidFill>
            </a:endParaRPr>
          </a:p>
        </p:txBody>
      </p:sp>
    </p:spTree>
    <p:extLst>
      <p:ext uri="{BB962C8B-B14F-4D97-AF65-F5344CB8AC3E}">
        <p14:creationId xmlns:p14="http://schemas.microsoft.com/office/powerpoint/2010/main" val="12956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lhub-slide5">
    <p:spTree>
      <p:nvGrpSpPr>
        <p:cNvPr id="1" name=""/>
        <p:cNvGrpSpPr/>
        <p:nvPr/>
      </p:nvGrpSpPr>
      <p:grpSpPr>
        <a:xfrm>
          <a:off x="0" y="0"/>
          <a:ext cx="0" cy="0"/>
          <a:chOff x="0" y="0"/>
          <a:chExt cx="0" cy="0"/>
        </a:xfrm>
      </p:grpSpPr>
      <p:sp>
        <p:nvSpPr>
          <p:cNvPr id="7" name="Tittel 1"/>
          <p:cNvSpPr>
            <a:spLocks noGrp="1"/>
          </p:cNvSpPr>
          <p:nvPr>
            <p:ph type="title"/>
          </p:nvPr>
        </p:nvSpPr>
        <p:spPr>
          <a:xfrm>
            <a:off x="839788" y="457200"/>
            <a:ext cx="3932237" cy="1600200"/>
          </a:xfrm>
          <a:prstGeom prst="rect">
            <a:avLst/>
          </a:prstGeom>
        </p:spPr>
        <p:txBody>
          <a:bodyPr anchor="b"/>
          <a:lstStyle>
            <a:lvl1pPr>
              <a:defRPr sz="2800" b="1"/>
            </a:lvl1pPr>
          </a:lstStyle>
          <a:p>
            <a:r>
              <a:rPr lang="nb-NO"/>
              <a:t>Klikk for å redigere tittel</a:t>
            </a:r>
          </a:p>
        </p:txBody>
      </p:sp>
      <p:sp>
        <p:nvSpPr>
          <p:cNvPr id="8" name="Plassholder for innhold 2"/>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a:t>
            </a:r>
          </a:p>
        </p:txBody>
      </p:sp>
      <p:sp>
        <p:nvSpPr>
          <p:cNvPr id="11" name="Plassholder for lysbildenummer 5"/>
          <p:cNvSpPr>
            <a:spLocks noGrp="1"/>
          </p:cNvSpPr>
          <p:nvPr>
            <p:ph type="sldNum" sz="quarter" idx="4"/>
          </p:nvPr>
        </p:nvSpPr>
        <p:spPr>
          <a:xfrm>
            <a:off x="4729732" y="636383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462E382-97E9-4850-B0E1-675F2546D9AF}" type="slidenum">
              <a:rPr lang="nb-NO" smtClean="0"/>
              <a:pPr/>
              <a:t>‹#›</a:t>
            </a:fld>
            <a:endParaRPr lang="nb-NO"/>
          </a:p>
        </p:txBody>
      </p:sp>
    </p:spTree>
    <p:extLst>
      <p:ext uri="{BB962C8B-B14F-4D97-AF65-F5344CB8AC3E}">
        <p14:creationId xmlns:p14="http://schemas.microsoft.com/office/powerpoint/2010/main" val="232336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Elhub-slide6">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2800" b="1">
                <a:latin typeface="+mn-lt"/>
              </a:defRPr>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a:t>
            </a:r>
          </a:p>
        </p:txBody>
      </p:sp>
      <p:sp>
        <p:nvSpPr>
          <p:cNvPr id="8" name="Plassholder for lysbildenummer 5"/>
          <p:cNvSpPr>
            <a:spLocks noGrp="1"/>
          </p:cNvSpPr>
          <p:nvPr>
            <p:ph type="sldNum" sz="quarter" idx="4"/>
          </p:nvPr>
        </p:nvSpPr>
        <p:spPr>
          <a:xfrm>
            <a:off x="4729732" y="636383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462E382-97E9-4850-B0E1-675F2546D9AF}" type="slidenum">
              <a:rPr lang="nb-NO" smtClean="0"/>
              <a:pPr/>
              <a:t>‹#›</a:t>
            </a:fld>
            <a:endParaRPr lang="nb-NO"/>
          </a:p>
        </p:txBody>
      </p:sp>
    </p:spTree>
    <p:extLst>
      <p:ext uri="{BB962C8B-B14F-4D97-AF65-F5344CB8AC3E}">
        <p14:creationId xmlns:p14="http://schemas.microsoft.com/office/powerpoint/2010/main" val="396308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Plassholder for lysbildenummer 5"/>
          <p:cNvSpPr>
            <a:spLocks noGrp="1"/>
          </p:cNvSpPr>
          <p:nvPr>
            <p:ph type="sldNum" sz="quarter" idx="4"/>
          </p:nvPr>
        </p:nvSpPr>
        <p:spPr>
          <a:xfrm>
            <a:off x="4729732" y="636383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462E382-97E9-4850-B0E1-675F2546D9AF}" type="slidenum">
              <a:rPr lang="nb-NO" smtClean="0"/>
              <a:pPr/>
              <a:t>‹#›</a:t>
            </a:fld>
            <a:endParaRPr lang="nb-NO"/>
          </a:p>
        </p:txBody>
      </p:sp>
    </p:spTree>
    <p:extLst>
      <p:ext uri="{BB962C8B-B14F-4D97-AF65-F5344CB8AC3E}">
        <p14:creationId xmlns:p14="http://schemas.microsoft.com/office/powerpoint/2010/main" val="104616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2">
    <p:spTree>
      <p:nvGrpSpPr>
        <p:cNvPr id="1" name=""/>
        <p:cNvGrpSpPr/>
        <p:nvPr/>
      </p:nvGrpSpPr>
      <p:grpSpPr>
        <a:xfrm>
          <a:off x="0" y="0"/>
          <a:ext cx="0" cy="0"/>
          <a:chOff x="0" y="0"/>
          <a:chExt cx="0" cy="0"/>
        </a:xfrm>
      </p:grpSpPr>
      <p:sp>
        <p:nvSpPr>
          <p:cNvPr id="2" name="Tittel 1"/>
          <p:cNvSpPr>
            <a:spLocks noGrp="1"/>
          </p:cNvSpPr>
          <p:nvPr>
            <p:ph type="title"/>
          </p:nvPr>
        </p:nvSpPr>
        <p:spPr>
          <a:xfrm>
            <a:off x="3921211" y="3105064"/>
            <a:ext cx="4366054" cy="1325563"/>
          </a:xfrm>
          <a:prstGeom prst="rect">
            <a:avLst/>
          </a:prstGeom>
        </p:spPr>
        <p:txBody>
          <a:bodyPr/>
          <a:lstStyle>
            <a:lvl1pPr algn="ctr">
              <a:defRPr baseline="0">
                <a:latin typeface="+mn-lt"/>
              </a:defRPr>
            </a:lvl1pPr>
          </a:lstStyle>
          <a:p>
            <a:r>
              <a:rPr lang="nb-NO"/>
              <a:t>Klikk for å redigere tittel</a:t>
            </a:r>
          </a:p>
        </p:txBody>
      </p:sp>
      <p:sp>
        <p:nvSpPr>
          <p:cNvPr id="3" name="Plassholder for innhold 2"/>
          <p:cNvSpPr>
            <a:spLocks noGrp="1"/>
          </p:cNvSpPr>
          <p:nvPr>
            <p:ph sz="half" idx="1"/>
          </p:nvPr>
        </p:nvSpPr>
        <p:spPr>
          <a:xfrm>
            <a:off x="4646141" y="4430627"/>
            <a:ext cx="2916194" cy="1582995"/>
          </a:xfrm>
          <a:prstGeom prst="rect">
            <a:avLst/>
          </a:prstGeom>
        </p:spPr>
        <p:txBody>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a:t>
            </a:r>
          </a:p>
        </p:txBody>
      </p:sp>
    </p:spTree>
    <p:extLst>
      <p:ext uri="{BB962C8B-B14F-4D97-AF65-F5344CB8AC3E}">
        <p14:creationId xmlns:p14="http://schemas.microsoft.com/office/powerpoint/2010/main" val="376292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lysbildenummer 5"/>
          <p:cNvSpPr>
            <a:spLocks noGrp="1"/>
          </p:cNvSpPr>
          <p:nvPr>
            <p:ph type="sldNum" sz="quarter" idx="4"/>
          </p:nvPr>
        </p:nvSpPr>
        <p:spPr>
          <a:xfrm>
            <a:off x="4729732" y="636383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462E382-97E9-4850-B0E1-675F2546D9AF}" type="slidenum">
              <a:rPr lang="nb-NO" smtClean="0"/>
              <a:pPr/>
              <a:t>‹#›</a:t>
            </a:fld>
            <a:endParaRPr lang="nb-NO"/>
          </a:p>
        </p:txBody>
      </p:sp>
    </p:spTree>
    <p:extLst>
      <p:ext uri="{BB962C8B-B14F-4D97-AF65-F5344CB8AC3E}">
        <p14:creationId xmlns:p14="http://schemas.microsoft.com/office/powerpoint/2010/main" val="32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11500" y="552660"/>
            <a:ext cx="5777802" cy="723482"/>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311499" y="1825625"/>
            <a:ext cx="11555604"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5"/>
          <p:cNvSpPr>
            <a:spLocks noGrp="1"/>
          </p:cNvSpPr>
          <p:nvPr>
            <p:ph type="sldNum" sz="quarter" idx="4"/>
          </p:nvPr>
        </p:nvSpPr>
        <p:spPr>
          <a:xfrm>
            <a:off x="4729732" y="636383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462E382-97E9-4850-B0E1-675F2546D9AF}" type="slidenum">
              <a:rPr lang="nb-NO" smtClean="0"/>
              <a:pPr/>
              <a:t>‹#›</a:t>
            </a:fld>
            <a:endParaRPr lang="nb-NO"/>
          </a:p>
        </p:txBody>
      </p:sp>
    </p:spTree>
    <p:extLst>
      <p:ext uri="{BB962C8B-B14F-4D97-AF65-F5344CB8AC3E}">
        <p14:creationId xmlns:p14="http://schemas.microsoft.com/office/powerpoint/2010/main" val="2763173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1">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4668795" y="2146901"/>
            <a:ext cx="2877064" cy="629251"/>
          </a:xfrm>
          <a:prstGeom prst="rect">
            <a:avLst/>
          </a:prstGeom>
        </p:spPr>
        <p:txBody>
          <a:bodyPr/>
          <a:lstStyle>
            <a:lvl1pPr marL="0" indent="0" algn="ctr">
              <a:buNone/>
              <a:defRPr sz="2000" baseline="0">
                <a:solidFill>
                  <a:schemeClr val="bg1"/>
                </a:solidFill>
              </a:defRPr>
            </a:lvl1pPr>
          </a:lstStyle>
          <a:p>
            <a:pPr lvl="0"/>
            <a:r>
              <a:rPr lang="nb-NO"/>
              <a:t>Navn </a:t>
            </a:r>
            <a:r>
              <a:rPr lang="nb-NO" err="1"/>
              <a:t>Navnesen</a:t>
            </a:r>
            <a:endParaRPr lang="nb-NO"/>
          </a:p>
        </p:txBody>
      </p:sp>
    </p:spTree>
    <p:extLst>
      <p:ext uri="{BB962C8B-B14F-4D97-AF65-F5344CB8AC3E}">
        <p14:creationId xmlns:p14="http://schemas.microsoft.com/office/powerpoint/2010/main" val="3507661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372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3">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898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4">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30810" y="3679138"/>
            <a:ext cx="3157151" cy="1535413"/>
          </a:xfrm>
          <a:prstGeom prst="rect">
            <a:avLst/>
          </a:prstGeom>
        </p:spPr>
        <p:txBody>
          <a:bodyPr/>
          <a:lstStyle>
            <a:lvl1pPr marL="0" indent="0" algn="ctr">
              <a:buNone/>
              <a:defRPr sz="2000"/>
            </a:lvl1pPr>
            <a:lvl2pPr>
              <a:defRPr sz="2000"/>
            </a:lvl2pPr>
            <a:lvl3pPr>
              <a:defRPr sz="2000"/>
            </a:lvl3pPr>
            <a:lvl4pPr>
              <a:defRPr sz="2000"/>
            </a:lvl4pPr>
            <a:lvl5pPr>
              <a:defRPr sz="2000"/>
            </a:lvl5pPr>
          </a:lstStyle>
          <a:p>
            <a:pPr lvl="0"/>
            <a:r>
              <a:rPr lang="nb-NO"/>
              <a:t>Klikk for å redigere tekst</a:t>
            </a:r>
          </a:p>
        </p:txBody>
      </p:sp>
    </p:spTree>
    <p:extLst>
      <p:ext uri="{BB962C8B-B14F-4D97-AF65-F5344CB8AC3E}">
        <p14:creationId xmlns:p14="http://schemas.microsoft.com/office/powerpoint/2010/main" val="2096404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Elhub-slide1">
    <p:spTree>
      <p:nvGrpSpPr>
        <p:cNvPr id="1" name=""/>
        <p:cNvGrpSpPr/>
        <p:nvPr/>
      </p:nvGrpSpPr>
      <p:grpSpPr>
        <a:xfrm>
          <a:off x="0" y="0"/>
          <a:ext cx="0" cy="0"/>
          <a:chOff x="0" y="0"/>
          <a:chExt cx="0" cy="0"/>
        </a:xfrm>
      </p:grpSpPr>
      <p:sp>
        <p:nvSpPr>
          <p:cNvPr id="2" name="Tittel 1"/>
          <p:cNvSpPr>
            <a:spLocks noGrp="1"/>
          </p:cNvSpPr>
          <p:nvPr>
            <p:ph type="title"/>
          </p:nvPr>
        </p:nvSpPr>
        <p:spPr>
          <a:xfrm>
            <a:off x="340180" y="551936"/>
            <a:ext cx="5753100" cy="721694"/>
          </a:xfrm>
          <a:prstGeom prst="rect">
            <a:avLst/>
          </a:prstGeom>
        </p:spPr>
        <p:txBody>
          <a:bodyPr/>
          <a:lstStyle/>
          <a:p>
            <a:r>
              <a:rPr lang="nb-NO"/>
              <a:t>Klikk for å redigere tittel</a:t>
            </a:r>
          </a:p>
        </p:txBody>
      </p:sp>
      <p:sp>
        <p:nvSpPr>
          <p:cNvPr id="3" name="Plassholder for innhold 2"/>
          <p:cNvSpPr>
            <a:spLocks noGrp="1"/>
          </p:cNvSpPr>
          <p:nvPr>
            <p:ph idx="1"/>
          </p:nvPr>
        </p:nvSpPr>
        <p:spPr>
          <a:xfrm>
            <a:off x="340179" y="1825625"/>
            <a:ext cx="11522307" cy="4351338"/>
          </a:xfrm>
          <a:prstGeom prst="rect">
            <a:avLst/>
          </a:prstGeo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250244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Elhub-slide2">
    <p:spTree>
      <p:nvGrpSpPr>
        <p:cNvPr id="1" name=""/>
        <p:cNvGrpSpPr/>
        <p:nvPr/>
      </p:nvGrpSpPr>
      <p:grpSpPr>
        <a:xfrm>
          <a:off x="0" y="0"/>
          <a:ext cx="0" cy="0"/>
          <a:chOff x="0" y="0"/>
          <a:chExt cx="0" cy="0"/>
        </a:xfrm>
      </p:grpSpPr>
      <p:sp>
        <p:nvSpPr>
          <p:cNvPr id="2" name="Tittel 1"/>
          <p:cNvSpPr>
            <a:spLocks noGrp="1"/>
          </p:cNvSpPr>
          <p:nvPr>
            <p:ph type="title"/>
          </p:nvPr>
        </p:nvSpPr>
        <p:spPr>
          <a:xfrm>
            <a:off x="340180" y="551936"/>
            <a:ext cx="5753100" cy="721694"/>
          </a:xfrm>
          <a:prstGeom prst="rect">
            <a:avLst/>
          </a:prstGeom>
        </p:spPr>
        <p:txBody>
          <a:bodyPr/>
          <a:lstStyle/>
          <a:p>
            <a:r>
              <a:rPr lang="nb-NO"/>
              <a:t>Klikk for å redigere tittel</a:t>
            </a:r>
          </a:p>
        </p:txBody>
      </p:sp>
      <p:sp>
        <p:nvSpPr>
          <p:cNvPr id="3" name="Plassholder for innhold 2"/>
          <p:cNvSpPr>
            <a:spLocks noGrp="1"/>
          </p:cNvSpPr>
          <p:nvPr>
            <p:ph sz="half" idx="1"/>
          </p:nvPr>
        </p:nvSpPr>
        <p:spPr>
          <a:xfrm>
            <a:off x="340180" y="1825625"/>
            <a:ext cx="5679620" cy="4351338"/>
          </a:xfrm>
          <a:prstGeom prst="rect">
            <a:avLst/>
          </a:prstGeo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690286" cy="4351338"/>
          </a:xfrm>
          <a:prstGeom prst="rect">
            <a:avLst/>
          </a:prstGeom>
        </p:spPr>
        <p:txBody>
          <a:body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321042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lhub-slide3">
    <p:spTree>
      <p:nvGrpSpPr>
        <p:cNvPr id="1" name=""/>
        <p:cNvGrpSpPr/>
        <p:nvPr/>
      </p:nvGrpSpPr>
      <p:grpSpPr>
        <a:xfrm>
          <a:off x="0" y="0"/>
          <a:ext cx="0" cy="0"/>
          <a:chOff x="0" y="0"/>
          <a:chExt cx="0" cy="0"/>
        </a:xfrm>
      </p:grpSpPr>
      <p:sp>
        <p:nvSpPr>
          <p:cNvPr id="2" name="Tittel 1"/>
          <p:cNvSpPr>
            <a:spLocks noGrp="1"/>
          </p:cNvSpPr>
          <p:nvPr>
            <p:ph type="title"/>
          </p:nvPr>
        </p:nvSpPr>
        <p:spPr>
          <a:xfrm>
            <a:off x="340180" y="551936"/>
            <a:ext cx="5753100" cy="721694"/>
          </a:xfrm>
          <a:prstGeom prst="rect">
            <a:avLst/>
          </a:prstGeom>
        </p:spPr>
        <p:txBody>
          <a:bodyPr/>
          <a:lstStyle/>
          <a:p>
            <a:r>
              <a:rPr lang="nb-NO"/>
              <a:t>Klikk for å redigere tittel</a:t>
            </a:r>
          </a:p>
        </p:txBody>
      </p:sp>
      <p:sp>
        <p:nvSpPr>
          <p:cNvPr id="5" name="Plassholder for lysbildenummer 4"/>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3960292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lhub-slide4">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4729732" y="6363833"/>
            <a:ext cx="2743200" cy="365125"/>
          </a:xfrm>
          <a:prstGeom prst="rect">
            <a:avLst/>
          </a:prstGeom>
        </p:spPr>
        <p:txBody>
          <a:bodyPr/>
          <a:lstStyle/>
          <a:p>
            <a:fld id="{C462E382-97E9-4850-B0E1-675F2546D9AF}" type="slidenum">
              <a:rPr lang="nb-NO" smtClean="0"/>
              <a:t>‹#›</a:t>
            </a:fld>
            <a:endParaRPr lang="nb-NO"/>
          </a:p>
        </p:txBody>
      </p:sp>
    </p:spTree>
    <p:extLst>
      <p:ext uri="{BB962C8B-B14F-4D97-AF65-F5344CB8AC3E}">
        <p14:creationId xmlns:p14="http://schemas.microsoft.com/office/powerpoint/2010/main" val="22704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orside3">
    <p:spTree>
      <p:nvGrpSpPr>
        <p:cNvPr id="1" name=""/>
        <p:cNvGrpSpPr/>
        <p:nvPr/>
      </p:nvGrpSpPr>
      <p:grpSpPr>
        <a:xfrm>
          <a:off x="0" y="0"/>
          <a:ext cx="0" cy="0"/>
          <a:chOff x="0" y="0"/>
          <a:chExt cx="0" cy="0"/>
        </a:xfrm>
      </p:grpSpPr>
      <p:sp>
        <p:nvSpPr>
          <p:cNvPr id="2" name="Tittel 1"/>
          <p:cNvSpPr>
            <a:spLocks noGrp="1"/>
          </p:cNvSpPr>
          <p:nvPr>
            <p:ph type="title"/>
          </p:nvPr>
        </p:nvSpPr>
        <p:spPr>
          <a:xfrm>
            <a:off x="1085335" y="3437840"/>
            <a:ext cx="4170405" cy="532798"/>
          </a:xfrm>
          <a:prstGeom prst="rect">
            <a:avLst/>
          </a:prstGeom>
        </p:spPr>
        <p:txBody>
          <a:bodyPr/>
          <a:lstStyle>
            <a:lvl1pPr>
              <a:defRPr sz="2800">
                <a:solidFill>
                  <a:schemeClr val="bg1"/>
                </a:solidFill>
                <a:latin typeface="+mn-lt"/>
              </a:defRPr>
            </a:lvl1pPr>
          </a:lstStyle>
          <a:p>
            <a:r>
              <a:rPr lang="nb-NO"/>
              <a:t>Klikk for å redigere tittel</a:t>
            </a:r>
          </a:p>
        </p:txBody>
      </p:sp>
      <p:sp>
        <p:nvSpPr>
          <p:cNvPr id="3" name="Plassholder for innhold 2"/>
          <p:cNvSpPr>
            <a:spLocks noGrp="1"/>
          </p:cNvSpPr>
          <p:nvPr>
            <p:ph idx="1"/>
          </p:nvPr>
        </p:nvSpPr>
        <p:spPr>
          <a:xfrm>
            <a:off x="1085335" y="3970638"/>
            <a:ext cx="4170405" cy="1502462"/>
          </a:xfrm>
          <a:prstGeom prst="rect">
            <a:avLst/>
          </a:prstGeom>
        </p:spPr>
        <p:txBody>
          <a:bodyPr/>
          <a:lstStyle>
            <a:lvl1pPr marL="0" indent="0">
              <a:buNone/>
              <a:defRPr sz="2000">
                <a:solidFill>
                  <a:schemeClr val="bg1"/>
                </a:solidFill>
              </a:defRPr>
            </a:lvl1pPr>
          </a:lstStyle>
          <a:p>
            <a:pPr lvl="0"/>
            <a:r>
              <a:rPr lang="nb-NO"/>
              <a:t>Klikk for å redigere tekst</a:t>
            </a:r>
          </a:p>
        </p:txBody>
      </p:sp>
    </p:spTree>
    <p:extLst>
      <p:ext uri="{BB962C8B-B14F-4D97-AF65-F5344CB8AC3E}">
        <p14:creationId xmlns:p14="http://schemas.microsoft.com/office/powerpoint/2010/main" val="946866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B60C-BB69-46AF-912A-85B8FC960B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2A33D-ADDC-4892-831B-4E5DB51F2F9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4876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orside4">
    <p:spTree>
      <p:nvGrpSpPr>
        <p:cNvPr id="1" name=""/>
        <p:cNvGrpSpPr/>
        <p:nvPr/>
      </p:nvGrpSpPr>
      <p:grpSpPr>
        <a:xfrm>
          <a:off x="0" y="0"/>
          <a:ext cx="0" cy="0"/>
          <a:chOff x="0" y="0"/>
          <a:chExt cx="0" cy="0"/>
        </a:xfrm>
      </p:grpSpPr>
      <p:sp>
        <p:nvSpPr>
          <p:cNvPr id="2" name="Tittel 1"/>
          <p:cNvSpPr>
            <a:spLocks noGrp="1"/>
          </p:cNvSpPr>
          <p:nvPr>
            <p:ph type="title"/>
          </p:nvPr>
        </p:nvSpPr>
        <p:spPr>
          <a:xfrm>
            <a:off x="-1" y="4001294"/>
            <a:ext cx="4483443" cy="466897"/>
          </a:xfrm>
          <a:prstGeom prst="rect">
            <a:avLst/>
          </a:prstGeom>
        </p:spPr>
        <p:txBody>
          <a:bodyPr/>
          <a:lstStyle>
            <a:lvl1pPr>
              <a:defRPr sz="2800">
                <a:latin typeface="+mn-lt"/>
              </a:defRPr>
            </a:lvl1pPr>
          </a:lstStyle>
          <a:p>
            <a:r>
              <a:rPr lang="nb-NO"/>
              <a:t>Klikk for å redigere tittel</a:t>
            </a:r>
          </a:p>
        </p:txBody>
      </p:sp>
      <p:sp>
        <p:nvSpPr>
          <p:cNvPr id="3" name="Plassholder for innhold 2"/>
          <p:cNvSpPr>
            <a:spLocks noGrp="1"/>
          </p:cNvSpPr>
          <p:nvPr>
            <p:ph sz="half" idx="1"/>
          </p:nvPr>
        </p:nvSpPr>
        <p:spPr>
          <a:xfrm>
            <a:off x="0" y="4468191"/>
            <a:ext cx="4483443" cy="392133"/>
          </a:xfrm>
          <a:prstGeom prst="rect">
            <a:avLst/>
          </a:prstGeom>
        </p:spPr>
        <p:txBody>
          <a:bodyPr/>
          <a:lstStyle>
            <a:lvl1pPr marL="0" indent="0">
              <a:buNone/>
              <a:defRPr sz="2000"/>
            </a:lvl1pPr>
          </a:lstStyle>
          <a:p>
            <a:pPr lvl="0"/>
            <a:r>
              <a:rPr lang="nb-NO"/>
              <a:t>Klikk for å redigere tekst</a:t>
            </a:r>
          </a:p>
        </p:txBody>
      </p:sp>
      <p:sp>
        <p:nvSpPr>
          <p:cNvPr id="4" name="Plassholder for innhold 3"/>
          <p:cNvSpPr>
            <a:spLocks noGrp="1"/>
          </p:cNvSpPr>
          <p:nvPr>
            <p:ph sz="half" idx="2"/>
          </p:nvPr>
        </p:nvSpPr>
        <p:spPr>
          <a:xfrm>
            <a:off x="735227" y="6191679"/>
            <a:ext cx="2881184" cy="275023"/>
          </a:xfrm>
          <a:prstGeom prst="rect">
            <a:avLst/>
          </a:prstGeom>
        </p:spPr>
        <p:txBody>
          <a:bodyPr/>
          <a:lstStyle>
            <a:lvl1pPr marL="0" indent="0">
              <a:buNone/>
              <a:defRPr sz="1400"/>
            </a:lvl1pPr>
          </a:lstStyle>
          <a:p>
            <a:pPr lvl="0"/>
            <a:r>
              <a:rPr lang="nb-NO"/>
              <a:t>Klikk for å redigere tekst</a:t>
            </a:r>
          </a:p>
        </p:txBody>
      </p:sp>
    </p:spTree>
    <p:extLst>
      <p:ext uri="{BB962C8B-B14F-4D97-AF65-F5344CB8AC3E}">
        <p14:creationId xmlns:p14="http://schemas.microsoft.com/office/powerpoint/2010/main" val="299229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Forside5">
    <p:spTree>
      <p:nvGrpSpPr>
        <p:cNvPr id="1" name=""/>
        <p:cNvGrpSpPr/>
        <p:nvPr/>
      </p:nvGrpSpPr>
      <p:grpSpPr>
        <a:xfrm>
          <a:off x="0" y="0"/>
          <a:ext cx="0" cy="0"/>
          <a:chOff x="0" y="0"/>
          <a:chExt cx="0" cy="0"/>
        </a:xfrm>
      </p:grpSpPr>
      <p:sp>
        <p:nvSpPr>
          <p:cNvPr id="2" name="Tittel 1"/>
          <p:cNvSpPr>
            <a:spLocks noGrp="1"/>
          </p:cNvSpPr>
          <p:nvPr>
            <p:ph type="title"/>
          </p:nvPr>
        </p:nvSpPr>
        <p:spPr>
          <a:xfrm>
            <a:off x="1771134" y="4366784"/>
            <a:ext cx="8649730" cy="683012"/>
          </a:xfrm>
          <a:prstGeom prst="rect">
            <a:avLst/>
          </a:prstGeom>
        </p:spPr>
        <p:txBody>
          <a:bodyPr/>
          <a:lstStyle>
            <a:lvl1pPr algn="ctr">
              <a:defRPr>
                <a:solidFill>
                  <a:srgbClr val="006600"/>
                </a:solidFill>
                <a:latin typeface="+mn-lt"/>
              </a:defRPr>
            </a:lvl1pPr>
          </a:lstStyle>
          <a:p>
            <a:r>
              <a:rPr lang="nb-NO"/>
              <a:t>Klikk for å redigere tittel</a:t>
            </a:r>
          </a:p>
        </p:txBody>
      </p:sp>
      <p:sp>
        <p:nvSpPr>
          <p:cNvPr id="3" name="Plassholder for innhold 2"/>
          <p:cNvSpPr>
            <a:spLocks noGrp="1"/>
          </p:cNvSpPr>
          <p:nvPr>
            <p:ph idx="1"/>
          </p:nvPr>
        </p:nvSpPr>
        <p:spPr>
          <a:xfrm>
            <a:off x="3933567" y="5049796"/>
            <a:ext cx="4324865" cy="1285102"/>
          </a:xfrm>
          <a:prstGeom prst="rect">
            <a:avLst/>
          </a:prstGeom>
        </p:spPr>
        <p:txBody>
          <a:bodyPr/>
          <a:lstStyle>
            <a:lvl1pPr marL="0" indent="0" algn="ctr">
              <a:buNone/>
              <a:defRPr sz="2000">
                <a:solidFill>
                  <a:srgbClr val="006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a:t>
            </a:r>
          </a:p>
        </p:txBody>
      </p:sp>
    </p:spTree>
    <p:extLst>
      <p:ext uri="{BB962C8B-B14F-4D97-AF65-F5344CB8AC3E}">
        <p14:creationId xmlns:p14="http://schemas.microsoft.com/office/powerpoint/2010/main" val="5888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orside5">
    <p:spTree>
      <p:nvGrpSpPr>
        <p:cNvPr id="1" name=""/>
        <p:cNvGrpSpPr/>
        <p:nvPr/>
      </p:nvGrpSpPr>
      <p:grpSpPr>
        <a:xfrm>
          <a:off x="0" y="0"/>
          <a:ext cx="0" cy="0"/>
          <a:chOff x="0" y="0"/>
          <a:chExt cx="0" cy="0"/>
        </a:xfrm>
      </p:grpSpPr>
      <p:sp>
        <p:nvSpPr>
          <p:cNvPr id="2" name="Tittel 1"/>
          <p:cNvSpPr>
            <a:spLocks noGrp="1"/>
          </p:cNvSpPr>
          <p:nvPr>
            <p:ph type="title"/>
          </p:nvPr>
        </p:nvSpPr>
        <p:spPr>
          <a:xfrm>
            <a:off x="1771134" y="4366784"/>
            <a:ext cx="8649730" cy="683012"/>
          </a:xfrm>
          <a:prstGeom prst="rect">
            <a:avLst/>
          </a:prstGeom>
        </p:spPr>
        <p:txBody>
          <a:bodyPr/>
          <a:lstStyle>
            <a:lvl1pPr algn="ctr">
              <a:defRPr>
                <a:solidFill>
                  <a:srgbClr val="006600"/>
                </a:solidFill>
                <a:latin typeface="+mn-lt"/>
              </a:defRPr>
            </a:lvl1pPr>
          </a:lstStyle>
          <a:p>
            <a:r>
              <a:rPr lang="nb-NO"/>
              <a:t>Klikk for å redigere tittel</a:t>
            </a:r>
          </a:p>
        </p:txBody>
      </p:sp>
      <p:sp>
        <p:nvSpPr>
          <p:cNvPr id="3" name="Plassholder for innhold 2"/>
          <p:cNvSpPr>
            <a:spLocks noGrp="1"/>
          </p:cNvSpPr>
          <p:nvPr>
            <p:ph idx="1"/>
          </p:nvPr>
        </p:nvSpPr>
        <p:spPr>
          <a:xfrm>
            <a:off x="3933567" y="5049796"/>
            <a:ext cx="4324865" cy="1285102"/>
          </a:xfrm>
          <a:prstGeom prst="rect">
            <a:avLst/>
          </a:prstGeom>
        </p:spPr>
        <p:txBody>
          <a:bodyPr/>
          <a:lstStyle>
            <a:lvl1pPr marL="0" indent="0" algn="ctr">
              <a:buNone/>
              <a:defRPr sz="2000">
                <a:solidFill>
                  <a:srgbClr val="006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a:t>
            </a:r>
          </a:p>
        </p:txBody>
      </p:sp>
    </p:spTree>
    <p:extLst>
      <p:ext uri="{BB962C8B-B14F-4D97-AF65-F5344CB8AC3E}">
        <p14:creationId xmlns:p14="http://schemas.microsoft.com/office/powerpoint/2010/main" val="239563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1">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5848866" y="2003682"/>
            <a:ext cx="2802923" cy="4351338"/>
          </a:xfrm>
          <a:prstGeom prst="rect">
            <a:avLst/>
          </a:prstGeom>
        </p:spPr>
        <p:txBody>
          <a:bodyPr/>
          <a:lstStyle>
            <a:lvl1pPr>
              <a:defRPr sz="2400">
                <a:solidFill>
                  <a:srgbClr val="006600"/>
                </a:solidFill>
              </a:defRPr>
            </a:lvl1pPr>
            <a:lvl2pPr>
              <a:defRPr sz="2000">
                <a:solidFill>
                  <a:srgbClr val="006600"/>
                </a:solidFill>
              </a:defRPr>
            </a:lvl2pPr>
            <a:lvl3pPr>
              <a:defRPr sz="1800">
                <a:solidFill>
                  <a:srgbClr val="006600"/>
                </a:solidFill>
              </a:defRPr>
            </a:lvl3pPr>
            <a:lvl4pPr>
              <a:defRPr>
                <a:solidFill>
                  <a:srgbClr val="006600"/>
                </a:solidFill>
              </a:defRPr>
            </a:lvl4pPr>
            <a:lvl5pPr>
              <a:defRPr>
                <a:solidFill>
                  <a:srgbClr val="006600"/>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651789" y="2003682"/>
            <a:ext cx="2815281" cy="4351338"/>
          </a:xfrm>
          <a:prstGeom prst="rect">
            <a:avLst/>
          </a:prstGeom>
        </p:spPr>
        <p:txBody>
          <a:bodyPr/>
          <a:lstStyle>
            <a:lvl1pPr>
              <a:defRPr sz="2400">
                <a:solidFill>
                  <a:srgbClr val="006600"/>
                </a:solidFill>
              </a:defRPr>
            </a:lvl1pPr>
            <a:lvl2pPr>
              <a:defRPr sz="2000">
                <a:solidFill>
                  <a:srgbClr val="006600"/>
                </a:solidFill>
              </a:defRPr>
            </a:lvl2pPr>
            <a:lvl3pPr>
              <a:defRPr sz="1800">
                <a:solidFill>
                  <a:srgbClr val="006600"/>
                </a:solidFill>
              </a:defRPr>
            </a:lvl3pPr>
            <a:lvl4pPr>
              <a:defRPr sz="1800">
                <a:solidFill>
                  <a:srgbClr val="006600"/>
                </a:solidFill>
              </a:defRPr>
            </a:lvl4pPr>
            <a:lvl5pPr>
              <a:defRPr sz="1800">
                <a:solidFill>
                  <a:srgbClr val="006600"/>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7590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2">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49643" y="2715312"/>
            <a:ext cx="3179805" cy="379258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b-NO"/>
              <a:t>Klikk for å redigere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1106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Forside5">
    <p:spTree>
      <p:nvGrpSpPr>
        <p:cNvPr id="1" name=""/>
        <p:cNvGrpSpPr/>
        <p:nvPr/>
      </p:nvGrpSpPr>
      <p:grpSpPr>
        <a:xfrm>
          <a:off x="0" y="0"/>
          <a:ext cx="0" cy="0"/>
          <a:chOff x="0" y="0"/>
          <a:chExt cx="0" cy="0"/>
        </a:xfrm>
      </p:grpSpPr>
      <p:sp>
        <p:nvSpPr>
          <p:cNvPr id="2" name="Tittel 1"/>
          <p:cNvSpPr>
            <a:spLocks noGrp="1"/>
          </p:cNvSpPr>
          <p:nvPr>
            <p:ph type="title"/>
          </p:nvPr>
        </p:nvSpPr>
        <p:spPr>
          <a:xfrm>
            <a:off x="1771134" y="4366784"/>
            <a:ext cx="8649730" cy="683012"/>
          </a:xfrm>
          <a:prstGeom prst="rect">
            <a:avLst/>
          </a:prstGeom>
        </p:spPr>
        <p:txBody>
          <a:bodyPr/>
          <a:lstStyle>
            <a:lvl1pPr algn="ctr">
              <a:defRPr>
                <a:solidFill>
                  <a:srgbClr val="006600"/>
                </a:solidFill>
                <a:latin typeface="+mn-lt"/>
              </a:defRPr>
            </a:lvl1pPr>
          </a:lstStyle>
          <a:p>
            <a:r>
              <a:rPr lang="nb-NO"/>
              <a:t>Klikk for å redigere tittel</a:t>
            </a:r>
          </a:p>
        </p:txBody>
      </p:sp>
      <p:sp>
        <p:nvSpPr>
          <p:cNvPr id="3" name="Plassholder for innhold 2"/>
          <p:cNvSpPr>
            <a:spLocks noGrp="1"/>
          </p:cNvSpPr>
          <p:nvPr>
            <p:ph idx="1"/>
          </p:nvPr>
        </p:nvSpPr>
        <p:spPr>
          <a:xfrm>
            <a:off x="3933567" y="5049796"/>
            <a:ext cx="4324865" cy="1285102"/>
          </a:xfrm>
          <a:prstGeom prst="rect">
            <a:avLst/>
          </a:prstGeom>
        </p:spPr>
        <p:txBody>
          <a:bodyPr/>
          <a:lstStyle>
            <a:lvl1pPr marL="0" indent="0" algn="ctr">
              <a:buNone/>
              <a:defRPr sz="2000">
                <a:solidFill>
                  <a:srgbClr val="006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a:t>
            </a:r>
          </a:p>
        </p:txBody>
      </p:sp>
    </p:spTree>
    <p:extLst>
      <p:ext uri="{BB962C8B-B14F-4D97-AF65-F5344CB8AC3E}">
        <p14:creationId xmlns:p14="http://schemas.microsoft.com/office/powerpoint/2010/main" val="3922632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theme" Target="../theme/theme15.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theme" Target="../theme/theme16.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theme" Target="../theme/theme17.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Masters/_rels/slideMaster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8.xml"/><Relationship Id="rId7" Type="http://schemas.openxmlformats.org/officeDocument/2006/relationships/tags" Target="../tags/tag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vmlDrawing" Target="../drawings/vmlDrawing1.vml"/><Relationship Id="rId5" Type="http://schemas.openxmlformats.org/officeDocument/2006/relationships/theme" Target="../theme/theme18.xml"/><Relationship Id="rId10" Type="http://schemas.openxmlformats.org/officeDocument/2006/relationships/image" Target="../media/image10.png"/><Relationship Id="rId4" Type="http://schemas.openxmlformats.org/officeDocument/2006/relationships/slideLayout" Target="../slideLayouts/slideLayout29.xml"/><Relationship Id="rId9" Type="http://schemas.openxmlformats.org/officeDocument/2006/relationships/image" Target="../media/image28.emf"/></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5"/>
          <a:stretch/>
        </p:blipFill>
        <p:spPr>
          <a:xfrm>
            <a:off x="0" y="0"/>
            <a:ext cx="12198085" cy="6877665"/>
          </a:xfrm>
          <a:prstGeom prst="rect">
            <a:avLst/>
          </a:prstGeom>
        </p:spPr>
      </p:pic>
      <p:sp>
        <p:nvSpPr>
          <p:cNvPr id="8" name="Ellipse 7"/>
          <p:cNvSpPr/>
          <p:nvPr userDrawn="1"/>
        </p:nvSpPr>
        <p:spPr>
          <a:xfrm>
            <a:off x="3533028" y="870668"/>
            <a:ext cx="5133893" cy="5144494"/>
          </a:xfrm>
          <a:prstGeom prst="ellipse">
            <a:avLst/>
          </a:prstGeom>
          <a:solidFill>
            <a:srgbClr val="00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9" name="Rett linje 8"/>
          <p:cNvCxnSpPr/>
          <p:nvPr userDrawn="1"/>
        </p:nvCxnSpPr>
        <p:spPr>
          <a:xfrm flipV="1">
            <a:off x="4540629" y="2871687"/>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0" name="Rett linje 9"/>
          <p:cNvCxnSpPr/>
          <p:nvPr userDrawn="1"/>
        </p:nvCxnSpPr>
        <p:spPr>
          <a:xfrm flipV="1">
            <a:off x="4540629" y="3996144"/>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1224" y="6262006"/>
            <a:ext cx="1283460" cy="499917"/>
          </a:xfrm>
          <a:prstGeom prst="rect">
            <a:avLst/>
          </a:prstGeom>
        </p:spPr>
      </p:pic>
    </p:spTree>
    <p:extLst>
      <p:ext uri="{BB962C8B-B14F-4D97-AF65-F5344CB8AC3E}">
        <p14:creationId xmlns:p14="http://schemas.microsoft.com/office/powerpoint/2010/main" val="1417453103"/>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Rett linje 6"/>
          <p:cNvCxnSpPr/>
          <p:nvPr userDrawn="1"/>
        </p:nvCxnSpPr>
        <p:spPr>
          <a:xfrm flipV="1">
            <a:off x="839788" y="1979525"/>
            <a:ext cx="3932237" cy="7321"/>
          </a:xfrm>
          <a:prstGeom prst="line">
            <a:avLst/>
          </a:prstGeom>
          <a:ln>
            <a:solidFill>
              <a:srgbClr val="006600"/>
            </a:solidFill>
          </a:ln>
        </p:spPr>
        <p:style>
          <a:lnRef idx="3">
            <a:schemeClr val="accent6"/>
          </a:lnRef>
          <a:fillRef idx="0">
            <a:schemeClr val="accent6"/>
          </a:fillRef>
          <a:effectRef idx="2">
            <a:schemeClr val="accent6"/>
          </a:effectRef>
          <a:fontRef idx="minor">
            <a:schemeClr val="tx1"/>
          </a:fontRef>
        </p:style>
      </p:cxnSp>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1214" y="6247552"/>
            <a:ext cx="1323470" cy="514371"/>
          </a:xfrm>
          <a:prstGeom prst="rect">
            <a:avLst/>
          </a:prstGeom>
        </p:spPr>
      </p:pic>
    </p:spTree>
    <p:extLst>
      <p:ext uri="{BB962C8B-B14F-4D97-AF65-F5344CB8AC3E}">
        <p14:creationId xmlns:p14="http://schemas.microsoft.com/office/powerpoint/2010/main" val="2229262563"/>
      </p:ext>
    </p:extLst>
  </p:cSld>
  <p:clrMap bg1="lt1" tx1="dk1" bg2="lt2" tx2="dk2" accent1="accent1" accent2="accent2" accent3="accent3" accent4="accent4" accent5="accent5" accent6="accent6" hlink="hlink" folHlink="folHlink"/>
  <p:sldLayoutIdLst>
    <p:sldLayoutId id="2147483717"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1214" y="6247552"/>
            <a:ext cx="1323470" cy="514371"/>
          </a:xfrm>
          <a:prstGeom prst="rect">
            <a:avLst/>
          </a:prstGeom>
        </p:spPr>
      </p:pic>
    </p:spTree>
    <p:extLst>
      <p:ext uri="{BB962C8B-B14F-4D97-AF65-F5344CB8AC3E}">
        <p14:creationId xmlns:p14="http://schemas.microsoft.com/office/powerpoint/2010/main" val="4241432718"/>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24" y="6262006"/>
            <a:ext cx="1283460" cy="499917"/>
          </a:xfrm>
          <a:prstGeom prst="rect">
            <a:avLst/>
          </a:prstGeom>
        </p:spPr>
      </p:pic>
    </p:spTree>
    <p:extLst>
      <p:ext uri="{BB962C8B-B14F-4D97-AF65-F5344CB8AC3E}">
        <p14:creationId xmlns:p14="http://schemas.microsoft.com/office/powerpoint/2010/main" val="2678838296"/>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cxnSp>
        <p:nvCxnSpPr>
          <p:cNvPr id="7" name="Rett linje 6"/>
          <p:cNvCxnSpPr/>
          <p:nvPr userDrawn="1"/>
        </p:nvCxnSpPr>
        <p:spPr>
          <a:xfrm flipV="1">
            <a:off x="340179" y="1273629"/>
            <a:ext cx="5753100" cy="1"/>
          </a:xfrm>
          <a:prstGeom prst="line">
            <a:avLst/>
          </a:prstGeom>
          <a:noFill/>
          <a:ln w="19050" cap="flat" cmpd="sng" algn="ctr">
            <a:solidFill>
              <a:schemeClr val="bg1"/>
            </a:solidFill>
            <a:prstDash val="solid"/>
            <a:miter lim="800000"/>
          </a:ln>
          <a:effectLst/>
        </p:spPr>
      </p:cxn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24" y="6262006"/>
            <a:ext cx="1283460" cy="499917"/>
          </a:xfrm>
          <a:prstGeom prst="rect">
            <a:avLst/>
          </a:prstGeom>
        </p:spPr>
      </p:pic>
    </p:spTree>
    <p:extLst>
      <p:ext uri="{BB962C8B-B14F-4D97-AF65-F5344CB8AC3E}">
        <p14:creationId xmlns:p14="http://schemas.microsoft.com/office/powerpoint/2010/main" val="2864991501"/>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5"/>
          <a:stretch/>
        </p:blipFill>
        <p:spPr>
          <a:xfrm>
            <a:off x="0" y="0"/>
            <a:ext cx="12198085" cy="6877665"/>
          </a:xfrm>
          <a:prstGeom prst="rect">
            <a:avLst/>
          </a:prstGeom>
        </p:spPr>
      </p:pic>
      <p:sp>
        <p:nvSpPr>
          <p:cNvPr id="8" name="Ellipse 7"/>
          <p:cNvSpPr/>
          <p:nvPr userDrawn="1"/>
        </p:nvSpPr>
        <p:spPr>
          <a:xfrm>
            <a:off x="3533028" y="870668"/>
            <a:ext cx="5133893" cy="5144494"/>
          </a:xfrm>
          <a:prstGeom prst="ellipse">
            <a:avLst/>
          </a:prstGeom>
          <a:solidFill>
            <a:srgbClr val="00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userDrawn="1"/>
        </p:nvSpPr>
        <p:spPr>
          <a:xfrm>
            <a:off x="4004771" y="3023333"/>
            <a:ext cx="4188542" cy="830997"/>
          </a:xfrm>
          <a:prstGeom prst="rect">
            <a:avLst/>
          </a:prstGeom>
          <a:noFill/>
        </p:spPr>
        <p:txBody>
          <a:bodyPr wrap="square" rtlCol="0">
            <a:spAutoFit/>
          </a:bodyPr>
          <a:lstStyle/>
          <a:p>
            <a:pPr algn="ctr"/>
            <a:r>
              <a:rPr lang="nb-NO" sz="4800">
                <a:solidFill>
                  <a:schemeClr val="bg1"/>
                </a:solidFill>
              </a:rPr>
              <a:t>TAKK FOR MEG</a:t>
            </a:r>
          </a:p>
        </p:txBody>
      </p:sp>
      <p:sp>
        <p:nvSpPr>
          <p:cNvPr id="11" name="TekstSylinder 10"/>
          <p:cNvSpPr txBox="1"/>
          <p:nvPr userDrawn="1"/>
        </p:nvSpPr>
        <p:spPr>
          <a:xfrm>
            <a:off x="4004771" y="4100915"/>
            <a:ext cx="4188542" cy="369332"/>
          </a:xfrm>
          <a:prstGeom prst="rect">
            <a:avLst/>
          </a:prstGeom>
          <a:noFill/>
        </p:spPr>
        <p:txBody>
          <a:bodyPr wrap="square" rtlCol="0">
            <a:spAutoFit/>
          </a:bodyPr>
          <a:lstStyle/>
          <a:p>
            <a:pPr algn="ctr"/>
            <a:r>
              <a:rPr lang="nb-NO">
                <a:solidFill>
                  <a:schemeClr val="bg1"/>
                </a:solidFill>
              </a:rPr>
              <a:t>WWW.ELHUB.NO</a:t>
            </a:r>
          </a:p>
        </p:txBody>
      </p:sp>
      <p:cxnSp>
        <p:nvCxnSpPr>
          <p:cNvPr id="12" name="Rett linje 11"/>
          <p:cNvCxnSpPr/>
          <p:nvPr userDrawn="1"/>
        </p:nvCxnSpPr>
        <p:spPr>
          <a:xfrm flipV="1">
            <a:off x="4540629" y="2871687"/>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3" name="Rett linje 12"/>
          <p:cNvCxnSpPr/>
          <p:nvPr userDrawn="1"/>
        </p:nvCxnSpPr>
        <p:spPr>
          <a:xfrm flipV="1">
            <a:off x="4540629" y="3996144"/>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pic>
        <p:nvPicPr>
          <p:cNvPr id="14" name="Bil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0842" y="4625998"/>
            <a:ext cx="527986" cy="527986"/>
          </a:xfrm>
          <a:prstGeom prst="rect">
            <a:avLst/>
          </a:prstGeom>
        </p:spPr>
      </p:pic>
      <p:pic>
        <p:nvPicPr>
          <p:cNvPr id="15" name="Bil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91880" y="4716832"/>
            <a:ext cx="408240" cy="400404"/>
          </a:xfrm>
          <a:prstGeom prst="rect">
            <a:avLst/>
          </a:prstGeom>
        </p:spPr>
      </p:pic>
      <p:pic>
        <p:nvPicPr>
          <p:cNvPr id="16" name="Bild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8738" y="4716832"/>
            <a:ext cx="492420" cy="400404"/>
          </a:xfrm>
          <a:prstGeom prst="rect">
            <a:avLst/>
          </a:prstGeom>
        </p:spPr>
      </p:pic>
      <p:pic>
        <p:nvPicPr>
          <p:cNvPr id="17" name="Bild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51224" y="6262006"/>
            <a:ext cx="1283460" cy="499917"/>
          </a:xfrm>
          <a:prstGeom prst="rect">
            <a:avLst/>
          </a:prstGeom>
        </p:spPr>
      </p:pic>
    </p:spTree>
    <p:extLst>
      <p:ext uri="{BB962C8B-B14F-4D97-AF65-F5344CB8AC3E}">
        <p14:creationId xmlns:p14="http://schemas.microsoft.com/office/powerpoint/2010/main" val="3530718476"/>
      </p:ext>
    </p:extLst>
  </p:cSld>
  <p:clrMap bg1="lt1" tx1="dk1" bg2="lt2" tx2="dk2" accent1="accent1" accent2="accent2" accent3="accent3" accent4="accent4" accent5="accent5" accent6="accent6" hlink="hlink" folHlink="folHlink"/>
  <p:sldLayoutIdLst>
    <p:sldLayoutId id="21474837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userDrawn="1"/>
        </p:nvSpPr>
        <p:spPr>
          <a:xfrm>
            <a:off x="2542034" y="447281"/>
            <a:ext cx="6905259" cy="1323439"/>
          </a:xfrm>
          <a:prstGeom prst="rect">
            <a:avLst/>
          </a:prstGeom>
          <a:noFill/>
        </p:spPr>
        <p:txBody>
          <a:bodyPr wrap="square" rtlCol="0">
            <a:spAutoFit/>
          </a:bodyPr>
          <a:lstStyle/>
          <a:p>
            <a:pPr algn="ctr"/>
            <a:r>
              <a:rPr lang="nb-NO" sz="8000">
                <a:solidFill>
                  <a:schemeClr val="bg1"/>
                </a:solidFill>
              </a:rPr>
              <a:t>TAKK FOR MEG!</a:t>
            </a:r>
          </a:p>
        </p:txBody>
      </p:sp>
      <p:pic>
        <p:nvPicPr>
          <p:cNvPr id="4" name="Bild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9506" y="6117296"/>
            <a:ext cx="527986" cy="527986"/>
          </a:xfrm>
          <a:prstGeom prst="rect">
            <a:avLst/>
          </a:prstGeom>
        </p:spPr>
      </p:pic>
      <p:pic>
        <p:nvPicPr>
          <p:cNvPr id="5" name="Bild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90544" y="6208130"/>
            <a:ext cx="408240" cy="400404"/>
          </a:xfrm>
          <a:prstGeom prst="rect">
            <a:avLst/>
          </a:prstGeom>
        </p:spPr>
      </p:pic>
      <p:pic>
        <p:nvPicPr>
          <p:cNvPr id="6" name="Bild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7402" y="6208130"/>
            <a:ext cx="492420" cy="400404"/>
          </a:xfrm>
          <a:prstGeom prst="rect">
            <a:avLst/>
          </a:prstGeom>
        </p:spPr>
      </p:pic>
      <p:pic>
        <p:nvPicPr>
          <p:cNvPr id="7" name="Bild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00631" y="5109396"/>
            <a:ext cx="2390737" cy="598143"/>
          </a:xfrm>
          <a:prstGeom prst="rect">
            <a:avLst/>
          </a:prstGeom>
        </p:spPr>
      </p:pic>
    </p:spTree>
    <p:extLst>
      <p:ext uri="{BB962C8B-B14F-4D97-AF65-F5344CB8AC3E}">
        <p14:creationId xmlns:p14="http://schemas.microsoft.com/office/powerpoint/2010/main" val="3657060054"/>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98253" y="4246652"/>
            <a:ext cx="912676" cy="355494"/>
          </a:xfrm>
          <a:prstGeom prst="rect">
            <a:avLst/>
          </a:prstGeom>
        </p:spPr>
      </p:pic>
      <p:sp>
        <p:nvSpPr>
          <p:cNvPr id="4" name="Rektangel 3"/>
          <p:cNvSpPr/>
          <p:nvPr userDrawn="1"/>
        </p:nvSpPr>
        <p:spPr>
          <a:xfrm>
            <a:off x="0" y="1256045"/>
            <a:ext cx="6096000" cy="136960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p:cNvSpPr txBox="1"/>
          <p:nvPr userDrawn="1"/>
        </p:nvSpPr>
        <p:spPr>
          <a:xfrm>
            <a:off x="0" y="1053625"/>
            <a:ext cx="6405559" cy="1200329"/>
          </a:xfrm>
          <a:prstGeom prst="rect">
            <a:avLst/>
          </a:prstGeom>
          <a:noFill/>
        </p:spPr>
        <p:txBody>
          <a:bodyPr wrap="square" rtlCol="0">
            <a:spAutoFit/>
          </a:bodyPr>
          <a:lstStyle/>
          <a:p>
            <a:r>
              <a:rPr lang="nb-NO" sz="7200">
                <a:solidFill>
                  <a:srgbClr val="006600"/>
                </a:solidFill>
              </a:rPr>
              <a:t>TAKK FOR MEG! </a:t>
            </a:r>
          </a:p>
        </p:txBody>
      </p:sp>
      <p:sp>
        <p:nvSpPr>
          <p:cNvPr id="6" name="TekstSylinder 5"/>
          <p:cNvSpPr txBox="1"/>
          <p:nvPr userDrawn="1"/>
        </p:nvSpPr>
        <p:spPr>
          <a:xfrm>
            <a:off x="0" y="2040874"/>
            <a:ext cx="5142271" cy="584775"/>
          </a:xfrm>
          <a:prstGeom prst="rect">
            <a:avLst/>
          </a:prstGeom>
          <a:noFill/>
        </p:spPr>
        <p:txBody>
          <a:bodyPr wrap="square" rtlCol="0">
            <a:spAutoFit/>
          </a:bodyPr>
          <a:lstStyle/>
          <a:p>
            <a:r>
              <a:rPr lang="nb-NO" sz="3200">
                <a:solidFill>
                  <a:srgbClr val="006600"/>
                </a:solidFill>
              </a:rPr>
              <a:t>www.elhub.no</a:t>
            </a:r>
          </a:p>
        </p:txBody>
      </p:sp>
      <p:pic>
        <p:nvPicPr>
          <p:cNvPr id="7" name="Bild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1061" y="2870427"/>
            <a:ext cx="1075226" cy="874304"/>
          </a:xfrm>
          <a:prstGeom prst="rect">
            <a:avLst/>
          </a:prstGeom>
        </p:spPr>
      </p:pic>
      <p:pic>
        <p:nvPicPr>
          <p:cNvPr id="8" name="Bild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17111" y="2870427"/>
            <a:ext cx="891414" cy="874304"/>
          </a:xfrm>
          <a:prstGeom prst="rect">
            <a:avLst/>
          </a:prstGeom>
        </p:spPr>
      </p:pic>
      <p:pic>
        <p:nvPicPr>
          <p:cNvPr id="9" name="Bild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19349" y="2456374"/>
            <a:ext cx="1405241" cy="1405241"/>
          </a:xfrm>
          <a:prstGeom prst="rect">
            <a:avLst/>
          </a:prstGeom>
        </p:spPr>
      </p:pic>
    </p:spTree>
    <p:extLst>
      <p:ext uri="{BB962C8B-B14F-4D97-AF65-F5344CB8AC3E}">
        <p14:creationId xmlns:p14="http://schemas.microsoft.com/office/powerpoint/2010/main" val="2257584968"/>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1961103" y="1258556"/>
            <a:ext cx="8269793" cy="43408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5717" y="1397573"/>
            <a:ext cx="5957328" cy="1490475"/>
          </a:xfrm>
          <a:prstGeom prst="rect">
            <a:avLst/>
          </a:prstGeom>
        </p:spPr>
      </p:pic>
      <p:pic>
        <p:nvPicPr>
          <p:cNvPr id="10" name="Bild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57327" y="3027065"/>
            <a:ext cx="540952" cy="540952"/>
          </a:xfrm>
          <a:prstGeom prst="rect">
            <a:avLst/>
          </a:prstGeom>
        </p:spPr>
      </p:pic>
      <p:pic>
        <p:nvPicPr>
          <p:cNvPr id="11" name="Bild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7222" y="3089030"/>
            <a:ext cx="457555" cy="457555"/>
          </a:xfrm>
          <a:prstGeom prst="rect">
            <a:avLst/>
          </a:prstGeom>
        </p:spPr>
      </p:pic>
      <p:pic>
        <p:nvPicPr>
          <p:cNvPr id="12" name="Bild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8286" y="3104699"/>
            <a:ext cx="371221" cy="371221"/>
          </a:xfrm>
          <a:prstGeom prst="rect">
            <a:avLst/>
          </a:prstGeom>
        </p:spPr>
      </p:pic>
    </p:spTree>
    <p:extLst>
      <p:ext uri="{BB962C8B-B14F-4D97-AF65-F5344CB8AC3E}">
        <p14:creationId xmlns:p14="http://schemas.microsoft.com/office/powerpoint/2010/main" val="1816202569"/>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D32060B-FFC1-45E3-BDB7-D43B337D1973}"/>
              </a:ext>
            </a:extLst>
          </p:cNvPr>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8" imgW="353" imgH="353" progId="TCLayout.ActiveDocument.1">
                  <p:embed/>
                </p:oleObj>
              </mc:Choice>
              <mc:Fallback>
                <p:oleObj name="think-cell Slide" r:id="rId8" imgW="353" imgH="353" progId="TCLayout.ActiveDocument.1">
                  <p:embed/>
                  <p:pic>
                    <p:nvPicPr>
                      <p:cNvPr id="2" name="Objekt 1" hidden="1">
                        <a:extLst>
                          <a:ext uri="{FF2B5EF4-FFF2-40B4-BE49-F238E27FC236}">
                            <a16:creationId xmlns:a16="http://schemas.microsoft.com/office/drawing/2014/main" id="{8D32060B-FFC1-45E3-BDB7-D43B337D197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cxnSp>
        <p:nvCxnSpPr>
          <p:cNvPr id="7" name="Rett linje 6"/>
          <p:cNvCxnSpPr/>
          <p:nvPr userDrawn="1"/>
        </p:nvCxnSpPr>
        <p:spPr>
          <a:xfrm flipV="1">
            <a:off x="340179" y="1273629"/>
            <a:ext cx="5753100" cy="1"/>
          </a:xfrm>
          <a:prstGeom prst="line">
            <a:avLst/>
          </a:prstGeom>
          <a:ln>
            <a:solidFill>
              <a:srgbClr val="006600"/>
            </a:solidFill>
          </a:ln>
        </p:spPr>
        <p:style>
          <a:lnRef idx="3">
            <a:schemeClr val="accent6"/>
          </a:lnRef>
          <a:fillRef idx="0">
            <a:schemeClr val="accent6"/>
          </a:fillRef>
          <a:effectRef idx="2">
            <a:schemeClr val="accent6"/>
          </a:effectRef>
          <a:fontRef idx="minor">
            <a:schemeClr val="tx1"/>
          </a:fontRef>
        </p:style>
      </p:cxnSp>
      <p:pic>
        <p:nvPicPr>
          <p:cNvPr id="9" name="Bild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11214" y="6247552"/>
            <a:ext cx="1323470" cy="514371"/>
          </a:xfrm>
          <a:prstGeom prst="rect">
            <a:avLst/>
          </a:prstGeom>
        </p:spPr>
      </p:pic>
    </p:spTree>
    <p:extLst>
      <p:ext uri="{BB962C8B-B14F-4D97-AF65-F5344CB8AC3E}">
        <p14:creationId xmlns:p14="http://schemas.microsoft.com/office/powerpoint/2010/main" val="364983194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5"/>
          <a:stretch/>
        </p:blipFill>
        <p:spPr>
          <a:xfrm>
            <a:off x="0" y="0"/>
            <a:ext cx="12198085" cy="6877665"/>
          </a:xfrm>
          <a:prstGeom prst="rect">
            <a:avLst/>
          </a:prstGeom>
        </p:spPr>
      </p:pic>
      <p:sp>
        <p:nvSpPr>
          <p:cNvPr id="8" name="Ellipse 7"/>
          <p:cNvSpPr/>
          <p:nvPr userDrawn="1"/>
        </p:nvSpPr>
        <p:spPr>
          <a:xfrm>
            <a:off x="3533028" y="870668"/>
            <a:ext cx="5133893" cy="5144494"/>
          </a:xfrm>
          <a:prstGeom prst="ellipse">
            <a:avLst/>
          </a:prstGeom>
          <a:solidFill>
            <a:srgbClr val="00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9" name="Rett linje 8"/>
          <p:cNvCxnSpPr/>
          <p:nvPr userDrawn="1"/>
        </p:nvCxnSpPr>
        <p:spPr>
          <a:xfrm flipV="1">
            <a:off x="4540629" y="2871687"/>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0" name="Rett linje 9"/>
          <p:cNvCxnSpPr/>
          <p:nvPr userDrawn="1"/>
        </p:nvCxnSpPr>
        <p:spPr>
          <a:xfrm flipV="1">
            <a:off x="4540629" y="3996144"/>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1224" y="6262006"/>
            <a:ext cx="1283460" cy="499917"/>
          </a:xfrm>
          <a:prstGeom prst="rect">
            <a:avLst/>
          </a:prstGeom>
        </p:spPr>
      </p:pic>
    </p:spTree>
    <p:extLst>
      <p:ext uri="{BB962C8B-B14F-4D97-AF65-F5344CB8AC3E}">
        <p14:creationId xmlns:p14="http://schemas.microsoft.com/office/powerpoint/2010/main" val="1267847902"/>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3901440" y="1"/>
            <a:ext cx="4389120" cy="6858000"/>
          </a:xfrm>
          <a:prstGeom prst="rect">
            <a:avLst/>
          </a:prstGeom>
          <a:solidFill>
            <a:srgbClr val="F0F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301" y="1838951"/>
            <a:ext cx="3047397" cy="1184381"/>
          </a:xfrm>
          <a:prstGeom prst="rect">
            <a:avLst/>
          </a:prstGeom>
        </p:spPr>
      </p:pic>
    </p:spTree>
    <p:extLst>
      <p:ext uri="{BB962C8B-B14F-4D97-AF65-F5344CB8AC3E}">
        <p14:creationId xmlns:p14="http://schemas.microsoft.com/office/powerpoint/2010/main" val="1857008551"/>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0" y="0"/>
            <a:ext cx="12192000" cy="6858000"/>
          </a:xfrm>
          <a:prstGeom prst="rect">
            <a:avLst/>
          </a:prstGeom>
          <a:solidFill>
            <a:srgbClr val="006600">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310" y="2598722"/>
            <a:ext cx="1917196" cy="746762"/>
          </a:xfrm>
          <a:prstGeom prst="rect">
            <a:avLst/>
          </a:prstGeom>
        </p:spPr>
      </p:pic>
      <p:sp>
        <p:nvSpPr>
          <p:cNvPr id="10" name="Ellipse 9"/>
          <p:cNvSpPr/>
          <p:nvPr userDrawn="1"/>
        </p:nvSpPr>
        <p:spPr>
          <a:xfrm>
            <a:off x="8973179" y="542611"/>
            <a:ext cx="2170444" cy="2200589"/>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p:cNvSpPr/>
          <p:nvPr userDrawn="1"/>
        </p:nvSpPr>
        <p:spPr>
          <a:xfrm>
            <a:off x="9073663" y="673240"/>
            <a:ext cx="1969476" cy="1925482"/>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ttvinklet trekant 11"/>
          <p:cNvSpPr/>
          <p:nvPr userDrawn="1"/>
        </p:nvSpPr>
        <p:spPr>
          <a:xfrm rot="10188193">
            <a:off x="6630241" y="1477320"/>
            <a:ext cx="3526971" cy="1386673"/>
          </a:xfrm>
          <a:prstGeom prst="rtTriangl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linje 12"/>
          <p:cNvCxnSpPr/>
          <p:nvPr userDrawn="1"/>
        </p:nvCxnSpPr>
        <p:spPr>
          <a:xfrm flipH="1">
            <a:off x="5385916" y="874207"/>
            <a:ext cx="4997953" cy="1004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p:cNvCxnSpPr/>
          <p:nvPr userDrawn="1"/>
        </p:nvCxnSpPr>
        <p:spPr>
          <a:xfrm>
            <a:off x="11043139" y="311499"/>
            <a:ext cx="0" cy="46079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23221"/>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userDrawn="1"/>
        </p:nvSpPr>
        <p:spPr>
          <a:xfrm>
            <a:off x="3979147" y="783770"/>
            <a:ext cx="8212853" cy="5124661"/>
          </a:xfrm>
          <a:prstGeom prst="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a:off x="0" y="3429000"/>
            <a:ext cx="5375868" cy="1494692"/>
          </a:xfrm>
          <a:prstGeom prst="rect">
            <a:avLst/>
          </a:prstGeom>
          <a:solidFill>
            <a:srgbClr val="D5D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28" y="1938362"/>
            <a:ext cx="5267412" cy="2051696"/>
          </a:xfrm>
          <a:prstGeom prst="rect">
            <a:avLst/>
          </a:prstGeom>
        </p:spPr>
      </p:pic>
      <p:cxnSp>
        <p:nvCxnSpPr>
          <p:cNvPr id="11" name="Rett linje 10"/>
          <p:cNvCxnSpPr/>
          <p:nvPr userDrawn="1"/>
        </p:nvCxnSpPr>
        <p:spPr>
          <a:xfrm>
            <a:off x="0" y="6310365"/>
            <a:ext cx="773723" cy="10048"/>
          </a:xfrm>
          <a:prstGeom prst="line">
            <a:avLst/>
          </a:prstGeom>
          <a:ln w="127000">
            <a:solidFill>
              <a:srgbClr val="D5D2C3"/>
            </a:solidFill>
          </a:ln>
        </p:spPr>
        <p:style>
          <a:lnRef idx="1">
            <a:schemeClr val="accent1"/>
          </a:lnRef>
          <a:fillRef idx="0">
            <a:schemeClr val="accent1"/>
          </a:fillRef>
          <a:effectRef idx="0">
            <a:schemeClr val="accent1"/>
          </a:effectRef>
          <a:fontRef idx="minor">
            <a:schemeClr val="tx1"/>
          </a:fontRef>
        </p:style>
      </p:cxnSp>
      <p:cxnSp>
        <p:nvCxnSpPr>
          <p:cNvPr id="12" name="Rett linje 11"/>
          <p:cNvCxnSpPr/>
          <p:nvPr userDrawn="1"/>
        </p:nvCxnSpPr>
        <p:spPr>
          <a:xfrm>
            <a:off x="11418277" y="6320413"/>
            <a:ext cx="773723" cy="10048"/>
          </a:xfrm>
          <a:prstGeom prst="line">
            <a:avLst/>
          </a:prstGeom>
          <a:ln w="127000">
            <a:solidFill>
              <a:srgbClr val="D5D2C3"/>
            </a:solidFill>
          </a:ln>
        </p:spPr>
        <p:style>
          <a:lnRef idx="1">
            <a:schemeClr val="accent1"/>
          </a:lnRef>
          <a:fillRef idx="0">
            <a:schemeClr val="accent1"/>
          </a:fillRef>
          <a:effectRef idx="0">
            <a:schemeClr val="accent1"/>
          </a:effectRef>
          <a:fontRef idx="minor">
            <a:schemeClr val="tx1"/>
          </a:fontRef>
        </p:style>
      </p:cxnSp>
      <p:sp>
        <p:nvSpPr>
          <p:cNvPr id="14" name="TekstSylinder 13"/>
          <p:cNvSpPr txBox="1"/>
          <p:nvPr userDrawn="1"/>
        </p:nvSpPr>
        <p:spPr>
          <a:xfrm>
            <a:off x="9501081" y="6156476"/>
            <a:ext cx="1917196" cy="307777"/>
          </a:xfrm>
          <a:prstGeom prst="rect">
            <a:avLst/>
          </a:prstGeom>
          <a:noFill/>
        </p:spPr>
        <p:txBody>
          <a:bodyPr wrap="square" rtlCol="0">
            <a:spAutoFit/>
          </a:bodyPr>
          <a:lstStyle/>
          <a:p>
            <a:pPr algn="r"/>
            <a:r>
              <a:rPr lang="nb-NO" sz="1400"/>
              <a:t>www.elhub.no</a:t>
            </a:r>
          </a:p>
        </p:txBody>
      </p:sp>
    </p:spTree>
    <p:extLst>
      <p:ext uri="{BB962C8B-B14F-4D97-AF65-F5344CB8AC3E}">
        <p14:creationId xmlns:p14="http://schemas.microsoft.com/office/powerpoint/2010/main" val="171925941"/>
      </p:ext>
    </p:extLst>
  </p:cSld>
  <p:clrMap bg1="lt1" tx1="dk1" bg2="lt2" tx2="dk2" accent1="accent1" accent2="accent2" accent3="accent3" accent4="accent4" accent5="accent5" accent6="accent6" hlink="hlink" folHlink="folHlink"/>
  <p:sldLayoutIdLst>
    <p:sldLayoutId id="2147483766" r:id="rId1"/>
    <p:sldLayoutId id="21474837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3429000"/>
          </a:xfrm>
          <a:prstGeom prst="rect">
            <a:avLst/>
          </a:prstGeom>
          <a:blipFill dpi="0" rotWithShape="1">
            <a:blip r:embed="rId3"/>
            <a:srcRect/>
            <a:stretch>
              <a:fillRect b="-18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1730" y="2040600"/>
            <a:ext cx="5748540" cy="2234189"/>
          </a:xfrm>
          <a:prstGeom prst="rect">
            <a:avLst/>
          </a:prstGeom>
        </p:spPr>
      </p:pic>
    </p:spTree>
    <p:extLst>
      <p:ext uri="{BB962C8B-B14F-4D97-AF65-F5344CB8AC3E}">
        <p14:creationId xmlns:p14="http://schemas.microsoft.com/office/powerpoint/2010/main" val="822113144"/>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pattFill prst="pct20">
            <a:fgClr>
              <a:srgbClr val="0066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8" name="Rett linje 7"/>
          <p:cNvCxnSpPr/>
          <p:nvPr userDrawn="1"/>
        </p:nvCxnSpPr>
        <p:spPr>
          <a:xfrm>
            <a:off x="4632290" y="542611"/>
            <a:ext cx="0" cy="5797899"/>
          </a:xfrm>
          <a:prstGeom prst="line">
            <a:avLst/>
          </a:prstGeom>
          <a:ln w="34925">
            <a:solidFill>
              <a:srgbClr val="006600"/>
            </a:solidFill>
          </a:ln>
        </p:spPr>
        <p:style>
          <a:lnRef idx="1">
            <a:schemeClr val="accent1"/>
          </a:lnRef>
          <a:fillRef idx="0">
            <a:schemeClr val="accent1"/>
          </a:fillRef>
          <a:effectRef idx="0">
            <a:schemeClr val="accent1"/>
          </a:effectRef>
          <a:fontRef idx="minor">
            <a:schemeClr val="tx1"/>
          </a:fontRef>
        </p:style>
      </p:cxnSp>
      <p:sp>
        <p:nvSpPr>
          <p:cNvPr id="9" name="TekstSylinder 8"/>
          <p:cNvSpPr txBox="1"/>
          <p:nvPr userDrawn="1"/>
        </p:nvSpPr>
        <p:spPr>
          <a:xfrm>
            <a:off x="0" y="2705725"/>
            <a:ext cx="4632290" cy="1446550"/>
          </a:xfrm>
          <a:prstGeom prst="rect">
            <a:avLst/>
          </a:prstGeom>
          <a:noFill/>
        </p:spPr>
        <p:txBody>
          <a:bodyPr wrap="square" rtlCol="0">
            <a:spAutoFit/>
          </a:bodyPr>
          <a:lstStyle/>
          <a:p>
            <a:pPr algn="ctr"/>
            <a:r>
              <a:rPr lang="nb-NO" sz="8800" b="1">
                <a:solidFill>
                  <a:srgbClr val="006600"/>
                </a:solidFill>
              </a:rPr>
              <a:t>AGENDA</a:t>
            </a:r>
          </a:p>
        </p:txBody>
      </p:sp>
      <p:sp>
        <p:nvSpPr>
          <p:cNvPr id="10" name="Vinkeltegn 9"/>
          <p:cNvSpPr/>
          <p:nvPr userDrawn="1"/>
        </p:nvSpPr>
        <p:spPr>
          <a:xfrm>
            <a:off x="4973934" y="542611"/>
            <a:ext cx="1557494" cy="1477108"/>
          </a:xfrm>
          <a:prstGeom prst="chevr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224" y="6262006"/>
            <a:ext cx="1283460" cy="499917"/>
          </a:xfrm>
          <a:prstGeom prst="rect">
            <a:avLst/>
          </a:prstGeom>
        </p:spPr>
      </p:pic>
    </p:spTree>
    <p:extLst>
      <p:ext uri="{BB962C8B-B14F-4D97-AF65-F5344CB8AC3E}">
        <p14:creationId xmlns:p14="http://schemas.microsoft.com/office/powerpoint/2010/main" val="1532194889"/>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0"/>
            <a:ext cx="4689987"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userDrawn="1"/>
        </p:nvSpPr>
        <p:spPr>
          <a:xfrm>
            <a:off x="250722" y="1695978"/>
            <a:ext cx="4188542" cy="830997"/>
          </a:xfrm>
          <a:prstGeom prst="rect">
            <a:avLst/>
          </a:prstGeom>
          <a:noFill/>
        </p:spPr>
        <p:txBody>
          <a:bodyPr wrap="square" rtlCol="0">
            <a:spAutoFit/>
          </a:bodyPr>
          <a:lstStyle/>
          <a:p>
            <a:pPr algn="ctr"/>
            <a:r>
              <a:rPr lang="nb-NO" sz="4800">
                <a:solidFill>
                  <a:schemeClr val="bg1"/>
                </a:solidFill>
              </a:rPr>
              <a:t>AGENDA</a:t>
            </a:r>
          </a:p>
        </p:txBody>
      </p:sp>
      <p:cxnSp>
        <p:nvCxnSpPr>
          <p:cNvPr id="9" name="Rett linje 8"/>
          <p:cNvCxnSpPr/>
          <p:nvPr userDrawn="1"/>
        </p:nvCxnSpPr>
        <p:spPr>
          <a:xfrm flipV="1">
            <a:off x="786580" y="1613158"/>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0" name="Rett linje 9"/>
          <p:cNvCxnSpPr/>
          <p:nvPr userDrawn="1"/>
        </p:nvCxnSpPr>
        <p:spPr>
          <a:xfrm flipV="1">
            <a:off x="786580" y="2599963"/>
            <a:ext cx="3116826" cy="9832"/>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11" name="Ellipse 10"/>
          <p:cNvSpPr/>
          <p:nvPr userDrawn="1"/>
        </p:nvSpPr>
        <p:spPr>
          <a:xfrm>
            <a:off x="5924093" y="856753"/>
            <a:ext cx="5133893" cy="5144494"/>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11214" y="6247552"/>
            <a:ext cx="1323470" cy="514371"/>
          </a:xfrm>
          <a:prstGeom prst="rect">
            <a:avLst/>
          </a:prstGeom>
        </p:spPr>
      </p:pic>
    </p:spTree>
    <p:extLst>
      <p:ext uri="{BB962C8B-B14F-4D97-AF65-F5344CB8AC3E}">
        <p14:creationId xmlns:p14="http://schemas.microsoft.com/office/powerpoint/2010/main" val="3949754651"/>
      </p:ext>
    </p:extLst>
  </p:cSld>
  <p:clrMap bg1="lt1" tx1="dk1" bg2="lt2" tx2="dk2" accent1="accent1" accent2="accent2" accent3="accent3" accent4="accent4" accent5="accent5" accent6="accent6" hlink="hlink" folHlink="folHlink"/>
  <p:sldLayoutIdLst>
    <p:sldLayoutId id="2147483779" r:id="rId1"/>
    <p:sldLayoutId id="21474837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1214" y="6247552"/>
            <a:ext cx="1323470" cy="514371"/>
          </a:xfrm>
          <a:prstGeom prst="rect">
            <a:avLst/>
          </a:prstGeom>
        </p:spPr>
      </p:pic>
      <p:cxnSp>
        <p:nvCxnSpPr>
          <p:cNvPr id="10" name="Rett linje 9"/>
          <p:cNvCxnSpPr/>
          <p:nvPr userDrawn="1"/>
        </p:nvCxnSpPr>
        <p:spPr>
          <a:xfrm flipV="1">
            <a:off x="3219450" y="3429000"/>
            <a:ext cx="5753100" cy="9832"/>
          </a:xfrm>
          <a:prstGeom prst="line">
            <a:avLst/>
          </a:prstGeom>
          <a:ln>
            <a:solidFill>
              <a:srgbClr val="00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31119948"/>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Rett linje 6"/>
          <p:cNvCxnSpPr/>
          <p:nvPr userDrawn="1"/>
        </p:nvCxnSpPr>
        <p:spPr>
          <a:xfrm flipV="1">
            <a:off x="340179" y="1273629"/>
            <a:ext cx="5753100" cy="1"/>
          </a:xfrm>
          <a:prstGeom prst="line">
            <a:avLst/>
          </a:prstGeom>
          <a:ln>
            <a:solidFill>
              <a:srgbClr val="006600"/>
            </a:solidFill>
          </a:ln>
        </p:spPr>
        <p:style>
          <a:lnRef idx="3">
            <a:schemeClr val="accent6"/>
          </a:lnRef>
          <a:fillRef idx="0">
            <a:schemeClr val="accent6"/>
          </a:fillRef>
          <a:effectRef idx="2">
            <a:schemeClr val="accent6"/>
          </a:effectRef>
          <a:fontRef idx="minor">
            <a:schemeClr val="tx1"/>
          </a:fontRef>
        </p:style>
      </p:cxnSp>
      <p:pic>
        <p:nvPicPr>
          <p:cNvPr id="9" name="Bild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11214" y="6247552"/>
            <a:ext cx="1323470" cy="514371"/>
          </a:xfrm>
          <a:prstGeom prst="rect">
            <a:avLst/>
          </a:prstGeom>
        </p:spPr>
      </p:pic>
    </p:spTree>
    <p:extLst>
      <p:ext uri="{BB962C8B-B14F-4D97-AF65-F5344CB8AC3E}">
        <p14:creationId xmlns:p14="http://schemas.microsoft.com/office/powerpoint/2010/main" val="3878149669"/>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2" r:id="rId3"/>
    <p:sldLayoutId id="2147483713" r:id="rId4"/>
    <p:sldLayoutId id="2147483804" r:id="rId5"/>
    <p:sldLayoutId id="2147483806" r:id="rId6"/>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elhub.no/oppgaver-i-elhub/veiledere/subnett/veiledere-subnett-elsertifikatandel-pa-malepunkt-tilhorende-tilknytningspunkt/"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eur04.safelinks.protection.outlook.com/?url=https%3A%2F%2Fwww.skatteetaten.no%2Fdeling%2Fopplysninger%2Ffolkeregisteropplysninger%2F&amp;data=04%7C01%7COla.Garmann%40Statnett.no%7C7eacf5a53c3d450af2da08d979c64074%7Ca8d61462f25244b2bf6ad7231960c041%7C0%7C0%7C637674714650557917%7CUnknown%7CTWFpbGZsb3d8eyJWIjoiMC4wLjAwMDAiLCJQIjoiV2luMzIiLCJBTiI6Ik1haWwiLCJXVCI6Mn0%3D%7C1000&amp;sdata=E4Ke%2FOVx6et8s%2BI6oR0SdYoARgNggkS0QnhJRJGG1ZM%3D&amp;reserved=0" TargetMode="External"/><Relationship Id="rId2" Type="http://schemas.openxmlformats.org/officeDocument/2006/relationships/hyperlink" Target="https://eur04.safelinks.protection.outlook.com/?url=https%3A%2F%2Fwww.skatteetaten.no%2Fdeling%2Ftilgang%2Ffolkeregisteret%2Fprivat-virksomhet%2F&amp;data=04%7C01%7COla.Garmann%40Statnett.no%7C7eacf5a53c3d450af2da08d979c64074%7Ca8d61462f25244b2bf6ad7231960c041%7C0%7C0%7C637674714650567874%7CUnknown%7CTWFpbGZsb3d8eyJWIjoiMC4wLjAwMDAiLCJQIjoiV2luMzIiLCJBTiI6Ik1haWwiLCJXVCI6Mn0%3D%7C1000&amp;sdata=lYGX7SCTYHYZXk5qARGeOhSf1Nvh23BGMn%2FjdMDPv8M%3D&amp;reserved=0" TargetMode="External"/><Relationship Id="rId1" Type="http://schemas.openxmlformats.org/officeDocument/2006/relationships/slideLayout" Target="../slideLayouts/slideLayout11.xml"/><Relationship Id="rId4" Type="http://schemas.openxmlformats.org/officeDocument/2006/relationships/hyperlink" Target="https://eur04.safelinks.protection.outlook.com/?url=https%3A%2F%2Fwww.skatteetaten.no%2Fdeling%2Fopplysninger%2Ffolkeregisteropplysninger%2Fdistribusjonsmodell%2F&amp;data=04%7C01%7COla.Garmann%40Statnett.no%7C7eacf5a53c3d450af2da08d979c64074%7Ca8d61462f25244b2bf6ad7231960c041%7C0%7C0%7C637674714650567874%7CUnknown%7CTWFpbGZsb3d8eyJWIjoiMC4wLjAwMDAiLCJQIjoiV2luMzIiLCJBTiI6Ik1haWwiLCJXVCI6Mn0%3D%7C1000&amp;sdata=g3Z4h1RMddFbxjqXnDgeWJVhRn66FInqLxk8LHemcuw%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www.duperrin.com/english/2017/09/14/data-privacy-and-security-are-businesses-immatu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ok.elhub.no/bf/forbedringssaker-i-backlog" TargetMode="External"/><Relationship Id="rId2" Type="http://schemas.openxmlformats.org/officeDocument/2006/relationships/hyperlink" Target="https://dok.elhub.no/bf/forbedringssaker-under-arbeid" TargetMode="External"/><Relationship Id="rId1" Type="http://schemas.openxmlformats.org/officeDocument/2006/relationships/slideLayout" Target="../slideLayouts/slideLayout11.xml"/><Relationship Id="rId4" Type="http://schemas.openxmlformats.org/officeDocument/2006/relationships/hyperlink" Target="https://dok.elhub.no/bf/lukkede-forbedringssak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elhub.no/"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904B55-3EDF-4137-A598-CB07077B2C8B}"/>
              </a:ext>
            </a:extLst>
          </p:cNvPr>
          <p:cNvSpPr>
            <a:spLocks noGrp="1"/>
          </p:cNvSpPr>
          <p:nvPr>
            <p:ph type="title"/>
          </p:nvPr>
        </p:nvSpPr>
        <p:spPr/>
        <p:txBody>
          <a:bodyPr/>
          <a:lstStyle/>
          <a:p>
            <a:r>
              <a:rPr lang="nb-NO"/>
              <a:t>Brukerforum 21/09</a:t>
            </a:r>
          </a:p>
        </p:txBody>
      </p:sp>
      <p:sp>
        <p:nvSpPr>
          <p:cNvPr id="3" name="Plassholder for innhold 2">
            <a:extLst>
              <a:ext uri="{FF2B5EF4-FFF2-40B4-BE49-F238E27FC236}">
                <a16:creationId xmlns:a16="http://schemas.microsoft.com/office/drawing/2014/main" id="{E0AE97E4-6B8E-4F8C-89A6-4132582FB1A1}"/>
              </a:ext>
            </a:extLst>
          </p:cNvPr>
          <p:cNvSpPr>
            <a:spLocks noGrp="1"/>
          </p:cNvSpPr>
          <p:nvPr>
            <p:ph sz="half" idx="1"/>
          </p:nvPr>
        </p:nvSpPr>
        <p:spPr/>
        <p:txBody>
          <a:bodyPr/>
          <a:lstStyle/>
          <a:p>
            <a:r>
              <a:rPr lang="nb-NO"/>
              <a:t>23.09.2021</a:t>
            </a:r>
          </a:p>
          <a:p>
            <a:endParaRPr lang="nb-NO"/>
          </a:p>
          <a:p>
            <a:r>
              <a:rPr lang="nb-NO"/>
              <a:t>Teams</a:t>
            </a:r>
          </a:p>
        </p:txBody>
      </p:sp>
    </p:spTree>
    <p:extLst>
      <p:ext uri="{BB962C8B-B14F-4D97-AF65-F5344CB8AC3E}">
        <p14:creationId xmlns:p14="http://schemas.microsoft.com/office/powerpoint/2010/main" val="296012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572DE5-1418-4AFC-B783-886A47A72793}"/>
              </a:ext>
            </a:extLst>
          </p:cNvPr>
          <p:cNvSpPr>
            <a:spLocks noGrp="1"/>
          </p:cNvSpPr>
          <p:nvPr>
            <p:ph type="title"/>
          </p:nvPr>
        </p:nvSpPr>
        <p:spPr/>
        <p:txBody>
          <a:bodyPr/>
          <a:lstStyle/>
          <a:p>
            <a:r>
              <a:rPr lang="nb-NO"/>
              <a:t>Optimus</a:t>
            </a:r>
          </a:p>
        </p:txBody>
      </p:sp>
      <p:sp>
        <p:nvSpPr>
          <p:cNvPr id="3" name="Plassholder for innhold 2">
            <a:extLst>
              <a:ext uri="{FF2B5EF4-FFF2-40B4-BE49-F238E27FC236}">
                <a16:creationId xmlns:a16="http://schemas.microsoft.com/office/drawing/2014/main" id="{C3054B4F-27B0-4870-A668-B128298015C9}"/>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422976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94D7B-39C1-4264-AEAF-0C5186C97A8D}"/>
              </a:ext>
            </a:extLst>
          </p:cNvPr>
          <p:cNvSpPr>
            <a:spLocks noGrp="1"/>
          </p:cNvSpPr>
          <p:nvPr>
            <p:ph type="title"/>
          </p:nvPr>
        </p:nvSpPr>
        <p:spPr>
          <a:xfrm>
            <a:off x="340180" y="681476"/>
            <a:ext cx="10012680" cy="531194"/>
          </a:xfrm>
        </p:spPr>
        <p:txBody>
          <a:bodyPr lIns="91440" tIns="45720" rIns="91440" bIns="45720" anchor="t"/>
          <a:lstStyle/>
          <a:p>
            <a:r>
              <a:rPr lang="nb-NO">
                <a:ea typeface="+mn-lt"/>
                <a:cs typeface="+mn-lt"/>
              </a:rPr>
              <a:t>Elsertifikatandel på avregningspunkter til tilknytningspunkter</a:t>
            </a:r>
            <a:endParaRPr lang="nb-NO"/>
          </a:p>
        </p:txBody>
      </p:sp>
      <p:sp>
        <p:nvSpPr>
          <p:cNvPr id="3" name="Plassholder for innhold 2">
            <a:extLst>
              <a:ext uri="{FF2B5EF4-FFF2-40B4-BE49-F238E27FC236}">
                <a16:creationId xmlns:a16="http://schemas.microsoft.com/office/drawing/2014/main" id="{A1D997BF-3E49-4B56-8873-258FA40E8D2B}"/>
              </a:ext>
            </a:extLst>
          </p:cNvPr>
          <p:cNvSpPr>
            <a:spLocks noGrp="1"/>
          </p:cNvSpPr>
          <p:nvPr>
            <p:ph idx="1"/>
          </p:nvPr>
        </p:nvSpPr>
        <p:spPr>
          <a:xfrm>
            <a:off x="309699" y="1406525"/>
            <a:ext cx="11522307" cy="5242878"/>
          </a:xfrm>
        </p:spPr>
        <p:txBody>
          <a:bodyPr lIns="91440" tIns="45720" rIns="91440" bIns="45720" anchor="t"/>
          <a:lstStyle/>
          <a:p>
            <a:r>
              <a:rPr lang="nb-NO" sz="2000" err="1">
                <a:cs typeface="Calibri"/>
              </a:rPr>
              <a:t>Elhub</a:t>
            </a:r>
            <a:r>
              <a:rPr lang="nb-NO" sz="2000">
                <a:cs typeface="Calibri"/>
              </a:rPr>
              <a:t> tok over rapporteringen av elsertifikatpliktig forbruk til NECS</a:t>
            </a:r>
          </a:p>
          <a:p>
            <a:endParaRPr lang="nb-NO" sz="2000">
              <a:ea typeface="+mn-lt"/>
              <a:cs typeface="+mn-lt"/>
            </a:endParaRPr>
          </a:p>
          <a:p>
            <a:r>
              <a:rPr lang="nb-NO" sz="2000">
                <a:ea typeface="+mn-lt"/>
                <a:cs typeface="+mn-lt"/>
              </a:rPr>
              <a:t>Etter overgangen har dobbelt rapportering av elsertifikatpliktig forbruk til NECS for Subnett blitt et problem</a:t>
            </a:r>
            <a:endParaRPr lang="nb-NO" sz="2000">
              <a:cs typeface="Calibri"/>
            </a:endParaRPr>
          </a:p>
          <a:p>
            <a:endParaRPr lang="nb-NO" sz="2000">
              <a:ea typeface="+mn-lt"/>
              <a:cs typeface="+mn-lt"/>
            </a:endParaRPr>
          </a:p>
          <a:p>
            <a:r>
              <a:rPr lang="nb-NO" sz="2000">
                <a:cs typeface="Calibri"/>
              </a:rPr>
              <a:t>Siden elsertifikatandelen skal ligge på det laveste målepunktet må innmatingen til Subnett ikke rapportere </a:t>
            </a:r>
            <a:r>
              <a:rPr lang="nb-NO" sz="2000">
                <a:ea typeface="+mn-lt"/>
                <a:cs typeface="+mn-lt"/>
              </a:rPr>
              <a:t>elsertifikatandelen. </a:t>
            </a:r>
          </a:p>
          <a:p>
            <a:endParaRPr lang="nb-NO" sz="2000">
              <a:ea typeface="+mn-lt"/>
              <a:cs typeface="+mn-lt"/>
            </a:endParaRPr>
          </a:p>
          <a:p>
            <a:r>
              <a:rPr lang="nb-NO" sz="2000">
                <a:ea typeface="+mn-lt"/>
                <a:cs typeface="+mn-lt"/>
              </a:rPr>
              <a:t>Det betyr at avregningspunkt som mater inn strøm til Subnett må ha 0% elsertifikatandel</a:t>
            </a:r>
          </a:p>
          <a:p>
            <a:endParaRPr lang="nb-NO" sz="2000">
              <a:cs typeface="Calibri"/>
            </a:endParaRPr>
          </a:p>
          <a:p>
            <a:r>
              <a:rPr lang="nb-NO" sz="2000">
                <a:cs typeface="Calibri"/>
              </a:rPr>
              <a:t>Elhub jobber med å få på plass en rapport som gir overliggende netteiere oversikt over alle målepunkt som er knyttet opp til tilknytningspunkter</a:t>
            </a:r>
          </a:p>
          <a:p>
            <a:endParaRPr lang="nb-NO" sz="2000">
              <a:cs typeface="Calibri"/>
            </a:endParaRPr>
          </a:p>
          <a:p>
            <a:r>
              <a:rPr lang="nb-NO" sz="2000">
                <a:cs typeface="Calibri"/>
              </a:rPr>
              <a:t>Veileder finner på elhub.no </a:t>
            </a:r>
            <a:r>
              <a:rPr lang="nb-NO" sz="2000">
                <a:cs typeface="Calibri"/>
                <a:hlinkClick r:id="rId2"/>
              </a:rPr>
              <a:t>Elsertifikatandel</a:t>
            </a:r>
            <a:r>
              <a:rPr lang="nb-NO" sz="2000">
                <a:ea typeface="+mn-lt"/>
                <a:cs typeface="+mn-lt"/>
                <a:hlinkClick r:id="rId2"/>
              </a:rPr>
              <a:t> på målepunkt tilhørende tilknytningspunkt - Elhub</a:t>
            </a:r>
            <a:endParaRPr lang="nb-NO" sz="2000">
              <a:cs typeface="Calibri"/>
            </a:endParaRPr>
          </a:p>
          <a:p>
            <a:endParaRPr lang="nb-NO" sz="2000">
              <a:cs typeface="Calibri"/>
            </a:endParaRPr>
          </a:p>
          <a:p>
            <a:endParaRPr lang="nb-NO" sz="2000">
              <a:cs typeface="Calibri"/>
            </a:endParaRPr>
          </a:p>
        </p:txBody>
      </p:sp>
    </p:spTree>
    <p:extLst>
      <p:ext uri="{BB962C8B-B14F-4D97-AF65-F5344CB8AC3E}">
        <p14:creationId xmlns:p14="http://schemas.microsoft.com/office/powerpoint/2010/main" val="94528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94D7B-39C1-4264-AEAF-0C5186C97A8D}"/>
              </a:ext>
            </a:extLst>
          </p:cNvPr>
          <p:cNvSpPr>
            <a:spLocks noGrp="1"/>
          </p:cNvSpPr>
          <p:nvPr>
            <p:ph type="title"/>
          </p:nvPr>
        </p:nvSpPr>
        <p:spPr>
          <a:xfrm>
            <a:off x="340180" y="681476"/>
            <a:ext cx="10012680" cy="531194"/>
          </a:xfrm>
        </p:spPr>
        <p:txBody>
          <a:bodyPr lIns="91440" tIns="45720" rIns="91440" bIns="45720" anchor="t"/>
          <a:lstStyle/>
          <a:p>
            <a:r>
              <a:rPr lang="nb-NO">
                <a:ea typeface="+mn-lt"/>
                <a:cs typeface="+mn-lt"/>
              </a:rPr>
              <a:t>Elsertifikatandel på avregningspunkter til tilknytningspunkter</a:t>
            </a:r>
            <a:endParaRPr lang="nb-NO"/>
          </a:p>
        </p:txBody>
      </p:sp>
      <p:sp>
        <p:nvSpPr>
          <p:cNvPr id="3" name="Plassholder for innhold 2">
            <a:extLst>
              <a:ext uri="{FF2B5EF4-FFF2-40B4-BE49-F238E27FC236}">
                <a16:creationId xmlns:a16="http://schemas.microsoft.com/office/drawing/2014/main" id="{A1D997BF-3E49-4B56-8873-258FA40E8D2B}"/>
              </a:ext>
            </a:extLst>
          </p:cNvPr>
          <p:cNvSpPr>
            <a:spLocks noGrp="1"/>
          </p:cNvSpPr>
          <p:nvPr>
            <p:ph idx="1"/>
          </p:nvPr>
        </p:nvSpPr>
        <p:spPr>
          <a:xfrm>
            <a:off x="309699" y="1406525"/>
            <a:ext cx="11522307" cy="5242878"/>
          </a:xfrm>
        </p:spPr>
        <p:txBody>
          <a:bodyPr lIns="91440" tIns="45720" rIns="91440" bIns="45720" anchor="t"/>
          <a:lstStyle/>
          <a:p>
            <a:r>
              <a:rPr lang="nb-NO" sz="2000">
                <a:cs typeface="Calibri"/>
              </a:rPr>
              <a:t>Etter dialog med subnett aktørene så ser vi ingen grunn til at elavgiften (forbruksavgiften) også skal settes over til Subnettene, slik som elsertifikatandelen. </a:t>
            </a:r>
          </a:p>
          <a:p>
            <a:pPr lvl="1"/>
            <a:r>
              <a:rPr lang="nb-NO" sz="1600">
                <a:cs typeface="Calibri"/>
              </a:rPr>
              <a:t>Nåværende løsning er at sluttkundene på innmatingen til subnettene betaler elavgiften, og at denne viderefaktureres til sluttkundene i subnettene. Vi ser ingen hensikt i at elavgiften settes til 0% og subnettene overtar rapporteringsansvaret.</a:t>
            </a:r>
            <a:endParaRPr lang="nb-NO">
              <a:cs typeface="Calibri"/>
            </a:endParaRPr>
          </a:p>
          <a:p>
            <a:pPr lvl="1"/>
            <a:endParaRPr lang="nb-NO" sz="1600">
              <a:cs typeface="Calibri"/>
            </a:endParaRPr>
          </a:p>
          <a:p>
            <a:r>
              <a:rPr lang="nb-NO" sz="2000">
                <a:cs typeface="Calibri"/>
              </a:rPr>
              <a:t>Løsningen om at elsertifikatandelen skal settes til 0% på innmatingen til subnettene vil være helt lik som om et målepunkt har fritak, </a:t>
            </a:r>
            <a:r>
              <a:rPr lang="nb-NO" sz="2000" err="1">
                <a:cs typeface="Calibri"/>
              </a:rPr>
              <a:t>systemmessig</a:t>
            </a:r>
            <a:r>
              <a:rPr lang="nb-NO" sz="2000">
                <a:cs typeface="Calibri"/>
              </a:rPr>
              <a:t>.</a:t>
            </a:r>
          </a:p>
          <a:p>
            <a:endParaRPr lang="nb-NO" sz="2000">
              <a:cs typeface="Calibri"/>
            </a:endParaRPr>
          </a:p>
          <a:p>
            <a:endParaRPr lang="nb-NO" sz="2000">
              <a:cs typeface="Calibri"/>
            </a:endParaRPr>
          </a:p>
          <a:p>
            <a:endParaRPr lang="nb-NO" sz="2000">
              <a:cs typeface="Calibri"/>
            </a:endParaRPr>
          </a:p>
          <a:p>
            <a:endParaRPr lang="nb-NO" sz="2000">
              <a:cs typeface="Calibri"/>
            </a:endParaRPr>
          </a:p>
          <a:p>
            <a:pPr marL="0" indent="0">
              <a:buNone/>
            </a:pPr>
            <a:r>
              <a:rPr lang="nb-NO" sz="2000">
                <a:cs typeface="Calibri"/>
              </a:rPr>
              <a:t>   </a:t>
            </a:r>
            <a:endParaRPr lang="nb-NO">
              <a:cs typeface="Calibri" panose="020F0502020204030204"/>
            </a:endParaRPr>
          </a:p>
        </p:txBody>
      </p:sp>
    </p:spTree>
    <p:extLst>
      <p:ext uri="{BB962C8B-B14F-4D97-AF65-F5344CB8AC3E}">
        <p14:creationId xmlns:p14="http://schemas.microsoft.com/office/powerpoint/2010/main" val="98300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1D997BF-3E49-4B56-8873-258FA40E8D2B}"/>
              </a:ext>
            </a:extLst>
          </p:cNvPr>
          <p:cNvSpPr>
            <a:spLocks noGrp="1"/>
          </p:cNvSpPr>
          <p:nvPr>
            <p:ph idx="1"/>
          </p:nvPr>
        </p:nvSpPr>
        <p:spPr>
          <a:xfrm>
            <a:off x="341739" y="1380177"/>
            <a:ext cx="11513127" cy="5251048"/>
          </a:xfrm>
        </p:spPr>
        <p:txBody>
          <a:bodyPr lIns="91440" tIns="45720" rIns="91440" bIns="45720" anchor="t"/>
          <a:lstStyle/>
          <a:p>
            <a:r>
              <a:rPr lang="nb-NO">
                <a:cs typeface="Calibri"/>
              </a:rPr>
              <a:t>Alle systemleverandører må teste og verifiseres for endringene som kommer i 15-min prosjektet</a:t>
            </a:r>
            <a:endParaRPr lang="nb-NO"/>
          </a:p>
          <a:p>
            <a:endParaRPr lang="nb-NO">
              <a:cs typeface="Calibri"/>
            </a:endParaRPr>
          </a:p>
          <a:p>
            <a:r>
              <a:rPr lang="nb-NO">
                <a:cs typeface="Calibri"/>
              </a:rPr>
              <a:t>Vi ønsker også sette krav om at alle systemleverandører har aktørpiloter som tester og verifiseres. Minst en per aktørtype.</a:t>
            </a:r>
          </a:p>
          <a:p>
            <a:endParaRPr lang="nb-NO">
              <a:cs typeface="Calibri"/>
            </a:endParaRPr>
          </a:p>
          <a:p>
            <a:r>
              <a:rPr lang="nb-NO">
                <a:cs typeface="Calibri"/>
              </a:rPr>
              <a:t>Informasjon vil bli sendt ut til alle aktører</a:t>
            </a:r>
          </a:p>
          <a:p>
            <a:endParaRPr lang="nb-NO">
              <a:cs typeface="Calibri"/>
            </a:endParaRPr>
          </a:p>
          <a:p>
            <a:r>
              <a:rPr lang="nb-NO">
                <a:cs typeface="Calibri"/>
              </a:rPr>
              <a:t>Egenerklæringer som aktørene må bekrefte at de er klare vil bli brukt</a:t>
            </a:r>
          </a:p>
          <a:p>
            <a:endParaRPr lang="nb-NO">
              <a:ea typeface="+mn-lt"/>
              <a:cs typeface="+mn-lt"/>
            </a:endParaRPr>
          </a:p>
          <a:p>
            <a:r>
              <a:rPr lang="nb-NO">
                <a:ea typeface="+mn-lt"/>
                <a:cs typeface="+mn-lt"/>
              </a:rPr>
              <a:t>Overgangen / </a:t>
            </a:r>
            <a:r>
              <a:rPr lang="nb-NO" err="1">
                <a:ea typeface="+mn-lt"/>
                <a:cs typeface="+mn-lt"/>
              </a:rPr>
              <a:t>deploy</a:t>
            </a:r>
            <a:r>
              <a:rPr lang="nb-NO">
                <a:ea typeface="+mn-lt"/>
                <a:cs typeface="+mn-lt"/>
              </a:rPr>
              <a:t> av endringene som kommer i Fase 1:</a:t>
            </a:r>
          </a:p>
          <a:p>
            <a:pPr lvl="1"/>
            <a:r>
              <a:rPr lang="nb-NO">
                <a:ea typeface="+mn-lt"/>
                <a:cs typeface="+mn-lt"/>
              </a:rPr>
              <a:t>Hvordan ser systemleverandørene for seg å implementere endringer til alle aktørene?</a:t>
            </a:r>
          </a:p>
          <a:p>
            <a:pPr lvl="1"/>
            <a:endParaRPr lang="nb-NO">
              <a:ea typeface="+mn-lt"/>
              <a:cs typeface="+mn-lt"/>
            </a:endParaRPr>
          </a:p>
          <a:p>
            <a:pPr lvl="1"/>
            <a:endParaRPr lang="nb-NO">
              <a:ea typeface="+mn-lt"/>
              <a:cs typeface="+mn-lt"/>
            </a:endParaRPr>
          </a:p>
          <a:p>
            <a:pPr lvl="1"/>
            <a:endParaRPr lang="nb-NO">
              <a:cs typeface="Calibri"/>
            </a:endParaRPr>
          </a:p>
          <a:p>
            <a:endParaRPr lang="nb-NO">
              <a:cs typeface="Calibri"/>
            </a:endParaRPr>
          </a:p>
          <a:p>
            <a:endParaRPr lang="nb-NO">
              <a:cs typeface="Calibri"/>
            </a:endParaRPr>
          </a:p>
          <a:p>
            <a:pPr lvl="1"/>
            <a:endParaRPr lang="nb-NO">
              <a:cs typeface="Calibri"/>
            </a:endParaRPr>
          </a:p>
          <a:p>
            <a:pPr lvl="1"/>
            <a:endParaRPr lang="nb-NO">
              <a:cs typeface="Calibri"/>
            </a:endParaRPr>
          </a:p>
          <a:p>
            <a:endParaRPr lang="nb-NO">
              <a:cs typeface="Calibri"/>
            </a:endParaRPr>
          </a:p>
          <a:p>
            <a:endParaRPr lang="nb-NO">
              <a:cs typeface="Calibri"/>
            </a:endParaRPr>
          </a:p>
          <a:p>
            <a:pPr marL="457200" lvl="1" indent="0">
              <a:buNone/>
            </a:pPr>
            <a:endParaRPr lang="nb-NO">
              <a:cs typeface="Calibri"/>
            </a:endParaRPr>
          </a:p>
          <a:p>
            <a:pPr lvl="1"/>
            <a:endParaRPr lang="nb-NO">
              <a:cs typeface="Calibri"/>
            </a:endParaRPr>
          </a:p>
          <a:p>
            <a:pPr lvl="1"/>
            <a:endParaRPr lang="nb-NO">
              <a:cs typeface="Calibri"/>
            </a:endParaRPr>
          </a:p>
          <a:p>
            <a:pPr lvl="1"/>
            <a:endParaRPr lang="nb-NO">
              <a:cs typeface="Calibri"/>
            </a:endParaRPr>
          </a:p>
          <a:p>
            <a:pPr lvl="1"/>
            <a:endParaRPr lang="nb-NO">
              <a:cs typeface="Calibri"/>
            </a:endParaRPr>
          </a:p>
        </p:txBody>
      </p:sp>
      <p:sp>
        <p:nvSpPr>
          <p:cNvPr id="7" name="Tittel 2">
            <a:extLst>
              <a:ext uri="{FF2B5EF4-FFF2-40B4-BE49-F238E27FC236}">
                <a16:creationId xmlns:a16="http://schemas.microsoft.com/office/drawing/2014/main" id="{68B91210-CEA3-4C9C-9497-4F662EA9A8E8}"/>
              </a:ext>
            </a:extLst>
          </p:cNvPr>
          <p:cNvSpPr>
            <a:spLocks noGrp="1"/>
          </p:cNvSpPr>
          <p:nvPr>
            <p:ph type="title"/>
          </p:nvPr>
        </p:nvSpPr>
        <p:spPr>
          <a:xfrm>
            <a:off x="340180" y="551936"/>
            <a:ext cx="9082116" cy="721694"/>
          </a:xfrm>
        </p:spPr>
        <p:txBody>
          <a:bodyPr lIns="91440" tIns="45720" rIns="91440" bIns="45720" anchor="t"/>
          <a:lstStyle/>
          <a:p>
            <a:r>
              <a:rPr lang="nb-NO"/>
              <a:t>15-minutter  - Test og verifisering</a:t>
            </a:r>
          </a:p>
        </p:txBody>
      </p:sp>
    </p:spTree>
    <p:extLst>
      <p:ext uri="{BB962C8B-B14F-4D97-AF65-F5344CB8AC3E}">
        <p14:creationId xmlns:p14="http://schemas.microsoft.com/office/powerpoint/2010/main" val="198911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1D997BF-3E49-4B56-8873-258FA40E8D2B}"/>
              </a:ext>
            </a:extLst>
          </p:cNvPr>
          <p:cNvSpPr>
            <a:spLocks noGrp="1"/>
          </p:cNvSpPr>
          <p:nvPr>
            <p:ph idx="1"/>
          </p:nvPr>
        </p:nvSpPr>
        <p:spPr>
          <a:xfrm>
            <a:off x="341739" y="1380177"/>
            <a:ext cx="11513127" cy="5251048"/>
          </a:xfrm>
        </p:spPr>
        <p:txBody>
          <a:bodyPr lIns="91440" tIns="45720" rIns="91440" bIns="45720" anchor="t"/>
          <a:lstStyle/>
          <a:p>
            <a:r>
              <a:rPr lang="nb-NO" sz="1800">
                <a:ea typeface="+mn-lt"/>
                <a:cs typeface="+mn-lt"/>
              </a:rPr>
              <a:t>Fra 1. januar 2022 går Norge over til ny modernisert folkeregister løsning (Freg). </a:t>
            </a:r>
            <a:endParaRPr lang="nb-NO"/>
          </a:p>
          <a:p>
            <a:r>
              <a:rPr lang="nb-NO" sz="1800">
                <a:ea typeface="+mn-lt"/>
                <a:cs typeface="+mn-lt"/>
              </a:rPr>
              <a:t>Alle som benytter folkeregisteret må søke om tilgang til ny løsning for distribusjon av folkeregisterinformasjon.</a:t>
            </a:r>
            <a:endParaRPr lang="nb-NO">
              <a:ea typeface="+mn-lt"/>
              <a:cs typeface="+mn-lt"/>
            </a:endParaRPr>
          </a:p>
          <a:p>
            <a:r>
              <a:rPr lang="nb-NO" sz="1800">
                <a:ea typeface="+mn-lt"/>
                <a:cs typeface="+mn-lt"/>
              </a:rPr>
              <a:t>For å være sikker på at tilganger og avtaler er på plass innen utgangen av året, oppfordres kraftleverandører og nettselskap til å søke om tilgang til folkeregisteret innen 1. november 2021.</a:t>
            </a:r>
            <a:endParaRPr lang="nb-NO">
              <a:cs typeface="Calibri"/>
            </a:endParaRPr>
          </a:p>
          <a:p>
            <a:r>
              <a:rPr lang="nb-NO" sz="1800">
                <a:ea typeface="+mn-lt"/>
                <a:cs typeface="+mn-lt"/>
              </a:rPr>
              <a:t>Skatteetatens vurdering av rettslig grunnlag for tilgang til folkeregisteropplysninger for kraft- og nettselskaper:</a:t>
            </a:r>
          </a:p>
          <a:p>
            <a:pPr lvl="1"/>
            <a:r>
              <a:rPr lang="nb-NO" sz="1800">
                <a:ea typeface="+mn-lt"/>
                <a:cs typeface="+mn-lt"/>
              </a:rPr>
              <a:t>Kraftleverandører og nettselskaper oppfyller ikke tilgang til rettighetspakken Offentlig og Privat uten hjemmel (eksisterende tilgang ble gitt midlertidig til migrering i </a:t>
            </a:r>
            <a:r>
              <a:rPr lang="nb-NO" sz="1800" err="1">
                <a:ea typeface="+mn-lt"/>
                <a:cs typeface="+mn-lt"/>
              </a:rPr>
              <a:t>Elhub</a:t>
            </a:r>
            <a:r>
              <a:rPr lang="nb-NO" sz="1800">
                <a:ea typeface="+mn-lt"/>
                <a:cs typeface="+mn-lt"/>
              </a:rPr>
              <a:t>).</a:t>
            </a:r>
          </a:p>
          <a:p>
            <a:pPr lvl="1"/>
            <a:r>
              <a:rPr lang="nb-NO" sz="1800">
                <a:ea typeface="+mn-lt"/>
                <a:cs typeface="+mn-lt"/>
              </a:rPr>
              <a:t>Kraftleverandører og nettselskaper kan søke tilgang til, rettighetspakke: Privat virksomhet. </a:t>
            </a:r>
            <a:br>
              <a:rPr lang="nb-NO" sz="1800">
                <a:ea typeface="+mn-lt"/>
                <a:cs typeface="+mn-lt"/>
              </a:rPr>
            </a:br>
            <a:r>
              <a:rPr lang="nb-NO" sz="1800">
                <a:ea typeface="+mn-lt"/>
                <a:cs typeface="+mn-lt"/>
                <a:hlinkClick r:id="rId2"/>
              </a:rPr>
              <a:t>https://www.skatteetaten.no/deling/tilgang/folkeregisteret/privat-virksomhet/</a:t>
            </a:r>
            <a:r>
              <a:rPr lang="nb-NO" sz="1800">
                <a:ea typeface="+mn-lt"/>
                <a:cs typeface="+mn-lt"/>
              </a:rPr>
              <a:t> </a:t>
            </a:r>
          </a:p>
          <a:p>
            <a:r>
              <a:rPr lang="nb-NO" sz="1800" err="1">
                <a:ea typeface="+mn-lt"/>
                <a:cs typeface="+mn-lt"/>
              </a:rPr>
              <a:t>Elhub</a:t>
            </a:r>
            <a:r>
              <a:rPr lang="nb-NO" sz="1800">
                <a:ea typeface="+mn-lt"/>
                <a:cs typeface="+mn-lt"/>
              </a:rPr>
              <a:t>/ </a:t>
            </a:r>
            <a:r>
              <a:rPr lang="nb-NO" sz="1800" err="1">
                <a:ea typeface="+mn-lt"/>
                <a:cs typeface="+mn-lt"/>
              </a:rPr>
              <a:t>Systemstøtte</a:t>
            </a:r>
            <a:r>
              <a:rPr lang="nb-NO" sz="1800">
                <a:ea typeface="+mn-lt"/>
                <a:cs typeface="+mn-lt"/>
              </a:rPr>
              <a:t> for </a:t>
            </a:r>
            <a:r>
              <a:rPr lang="nb-NO" sz="1800" err="1">
                <a:ea typeface="+mn-lt"/>
                <a:cs typeface="+mn-lt"/>
              </a:rPr>
              <a:t>Ediel</a:t>
            </a:r>
            <a:r>
              <a:rPr lang="nb-NO" sz="1800">
                <a:ea typeface="+mn-lt"/>
                <a:cs typeface="+mn-lt"/>
              </a:rPr>
              <a:t> vil som segmentsansvarlig for kraftleverandører og nettselskap, følge opp aktører med søknadsprosessen og publisere mer informasjon om søknadsprosessen på elhub.no. </a:t>
            </a:r>
            <a:r>
              <a:rPr lang="nb-NO" sz="1800">
                <a:ea typeface="+mn-lt"/>
                <a:cs typeface="+mn-lt"/>
                <a:hlinkClick r:id="rId3"/>
              </a:rPr>
              <a:t>https://www.skatteetaten.no/deling/opplysninger/folkeregisteropplysninger/</a:t>
            </a:r>
            <a:r>
              <a:rPr lang="nb-NO" sz="1800">
                <a:ea typeface="+mn-lt"/>
                <a:cs typeface="+mn-lt"/>
              </a:rPr>
              <a:t> </a:t>
            </a:r>
          </a:p>
          <a:p>
            <a:r>
              <a:rPr lang="nb-NO" sz="1800">
                <a:ea typeface="+mn-lt"/>
                <a:cs typeface="+mn-lt"/>
              </a:rPr>
              <a:t>Aktører som har fått godkjent søknad om tilgang til Folkeregisteret kan integrere sine fagsystem direkte mot Folkeregisterets API eller gjennom systemleverandører som tidligere. Skatteetaten går vekk fra dagens konsesjonsbaserte leveranse av folkeregisterinformasjon gjennom en leverandør.  </a:t>
            </a:r>
            <a:r>
              <a:rPr lang="nb-NO" sz="1800">
                <a:ea typeface="+mn-lt"/>
                <a:cs typeface="+mn-lt"/>
                <a:hlinkClick r:id="rId4"/>
              </a:rPr>
              <a:t>https://www.skatteetaten.no/deling/opplysninger/folkeregisteropplysninger/distribusjonsmodell/</a:t>
            </a:r>
            <a:r>
              <a:rPr lang="nb-NO" sz="1800">
                <a:ea typeface="+mn-lt"/>
                <a:cs typeface="+mn-lt"/>
              </a:rPr>
              <a:t> </a:t>
            </a:r>
          </a:p>
          <a:p>
            <a:endParaRPr lang="nb-NO" sz="2000">
              <a:ea typeface="+mn-lt"/>
              <a:cs typeface="+mn-lt"/>
            </a:endParaRPr>
          </a:p>
          <a:p>
            <a:endParaRPr lang="nb-NO">
              <a:cs typeface="Calibri"/>
            </a:endParaRPr>
          </a:p>
          <a:p>
            <a:pPr marL="0" indent="0">
              <a:buNone/>
            </a:pPr>
            <a:endParaRPr lang="nb-NO">
              <a:cs typeface="Calibri"/>
            </a:endParaRPr>
          </a:p>
          <a:p>
            <a:pPr lvl="1"/>
            <a:endParaRPr lang="nb-NO">
              <a:cs typeface="Calibri"/>
            </a:endParaRPr>
          </a:p>
          <a:p>
            <a:pPr lvl="1"/>
            <a:endParaRPr lang="nb-NO">
              <a:ea typeface="+mn-lt"/>
              <a:cs typeface="+mn-lt"/>
            </a:endParaRPr>
          </a:p>
          <a:p>
            <a:endParaRPr lang="nb-NO">
              <a:ea typeface="+mn-lt"/>
              <a:cs typeface="+mn-lt"/>
            </a:endParaRPr>
          </a:p>
          <a:p>
            <a:endParaRPr lang="nb-NO">
              <a:ea typeface="+mn-lt"/>
              <a:cs typeface="+mn-lt"/>
            </a:endParaRPr>
          </a:p>
          <a:p>
            <a:pPr marL="457200" lvl="1" indent="0">
              <a:buNone/>
            </a:pPr>
            <a:endParaRPr lang="nb-NO">
              <a:cs typeface="Calibri"/>
            </a:endParaRPr>
          </a:p>
          <a:p>
            <a:pPr lvl="1"/>
            <a:endParaRPr lang="nb-NO">
              <a:cs typeface="Calibri"/>
            </a:endParaRPr>
          </a:p>
          <a:p>
            <a:pPr lvl="1"/>
            <a:endParaRPr lang="nb-NO">
              <a:cs typeface="Calibri"/>
            </a:endParaRPr>
          </a:p>
          <a:p>
            <a:pPr lvl="1"/>
            <a:endParaRPr lang="nb-NO">
              <a:cs typeface="Calibri"/>
            </a:endParaRPr>
          </a:p>
          <a:p>
            <a:pPr lvl="1"/>
            <a:endParaRPr lang="nb-NO">
              <a:cs typeface="Calibri"/>
            </a:endParaRPr>
          </a:p>
        </p:txBody>
      </p:sp>
      <p:sp>
        <p:nvSpPr>
          <p:cNvPr id="7" name="Tittel 2">
            <a:extLst>
              <a:ext uri="{FF2B5EF4-FFF2-40B4-BE49-F238E27FC236}">
                <a16:creationId xmlns:a16="http://schemas.microsoft.com/office/drawing/2014/main" id="{68B91210-CEA3-4C9C-9497-4F662EA9A8E8}"/>
              </a:ext>
            </a:extLst>
          </p:cNvPr>
          <p:cNvSpPr>
            <a:spLocks noGrp="1"/>
          </p:cNvSpPr>
          <p:nvPr>
            <p:ph type="title"/>
          </p:nvPr>
        </p:nvSpPr>
        <p:spPr>
          <a:xfrm>
            <a:off x="340180" y="551936"/>
            <a:ext cx="9082116" cy="721694"/>
          </a:xfrm>
        </p:spPr>
        <p:txBody>
          <a:bodyPr lIns="91440" tIns="45720" rIns="91440" bIns="45720" anchor="t"/>
          <a:lstStyle/>
          <a:p>
            <a:r>
              <a:rPr lang="nb-NO">
                <a:ea typeface="+mn-lt"/>
                <a:cs typeface="+mn-lt"/>
              </a:rPr>
              <a:t>EI-889 Fornyet aktørtilgang for vask mot Folkeregisteret</a:t>
            </a:r>
            <a:endParaRPr lang="nb-NO"/>
          </a:p>
        </p:txBody>
      </p:sp>
    </p:spTree>
    <p:extLst>
      <p:ext uri="{BB962C8B-B14F-4D97-AF65-F5344CB8AC3E}">
        <p14:creationId xmlns:p14="http://schemas.microsoft.com/office/powerpoint/2010/main" val="307842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120107-0108-4F54-ABB6-4480360B81B9}"/>
              </a:ext>
            </a:extLst>
          </p:cNvPr>
          <p:cNvSpPr>
            <a:spLocks noGrp="1"/>
          </p:cNvSpPr>
          <p:nvPr>
            <p:ph type="title"/>
          </p:nvPr>
        </p:nvSpPr>
        <p:spPr/>
        <p:txBody>
          <a:bodyPr/>
          <a:lstStyle/>
          <a:p>
            <a:r>
              <a:rPr lang="nb-NO"/>
              <a:t>Personvern-nytt</a:t>
            </a:r>
          </a:p>
        </p:txBody>
      </p:sp>
      <p:sp>
        <p:nvSpPr>
          <p:cNvPr id="3" name="Plassholder for innhold 2">
            <a:extLst>
              <a:ext uri="{FF2B5EF4-FFF2-40B4-BE49-F238E27FC236}">
                <a16:creationId xmlns:a16="http://schemas.microsoft.com/office/drawing/2014/main" id="{D4A63E3A-2B83-44C4-91FD-54CCAE06DF1F}"/>
              </a:ext>
            </a:extLst>
          </p:cNvPr>
          <p:cNvSpPr>
            <a:spLocks noGrp="1"/>
          </p:cNvSpPr>
          <p:nvPr>
            <p:ph idx="1"/>
          </p:nvPr>
        </p:nvSpPr>
        <p:spPr/>
        <p:txBody>
          <a:bodyPr/>
          <a:lstStyle/>
          <a:p>
            <a:pPr>
              <a:spcAft>
                <a:spcPts val="600"/>
              </a:spcAft>
            </a:pPr>
            <a:r>
              <a:rPr lang="nb-NO"/>
              <a:t>Ressursgruppe personvern i kraftbransjen: </a:t>
            </a:r>
          </a:p>
          <a:p>
            <a:pPr lvl="1">
              <a:spcAft>
                <a:spcPts val="600"/>
              </a:spcAft>
            </a:pPr>
            <a:r>
              <a:rPr lang="nb-NO"/>
              <a:t>Egen brukerrolle for "Personvern" er nå laget i Edielportalen – viktig at relevante personer hos dere huker av for denne rollen. Registrer gjerne nye personvernressurser i Edielportalen. </a:t>
            </a:r>
          </a:p>
          <a:p>
            <a:pPr lvl="1">
              <a:spcAft>
                <a:spcPts val="600"/>
              </a:spcAft>
            </a:pPr>
            <a:r>
              <a:rPr lang="nb-NO"/>
              <a:t>Kommende arbeid:</a:t>
            </a:r>
          </a:p>
          <a:p>
            <a:pPr lvl="2">
              <a:spcAft>
                <a:spcPts val="600"/>
              </a:spcAft>
            </a:pPr>
            <a:r>
              <a:rPr lang="nb-NO"/>
              <a:t>Omforente rutiner for håndtering av BRS-NO-601 inneholdende opplysninger om ny kunde på anlegget</a:t>
            </a:r>
          </a:p>
          <a:p>
            <a:pPr lvl="2">
              <a:spcAft>
                <a:spcPts val="600"/>
              </a:spcAft>
            </a:pPr>
            <a:r>
              <a:rPr lang="nb-NO"/>
              <a:t>Omforent håndtering av fakturaadresser for kunder med klientadresse (kode 4) som viser straffedom eller sykdom (f.eks. c/o </a:t>
            </a:r>
            <a:r>
              <a:rPr lang="nb-NO" err="1"/>
              <a:t>xxxx</a:t>
            </a:r>
            <a:r>
              <a:rPr lang="nb-NO"/>
              <a:t> fengsel e.l. psykiatrisk institusjon)  </a:t>
            </a:r>
          </a:p>
          <a:p>
            <a:endParaRPr lang="nb-NO"/>
          </a:p>
          <a:p>
            <a:r>
              <a:rPr lang="nb-NO"/>
              <a:t>Status vedr. fakturaadresser for kunder med klientadresse (kode 4) </a:t>
            </a:r>
          </a:p>
        </p:txBody>
      </p:sp>
      <p:pic>
        <p:nvPicPr>
          <p:cNvPr id="5" name="Bilde 4">
            <a:extLst>
              <a:ext uri="{FF2B5EF4-FFF2-40B4-BE49-F238E27FC236}">
                <a16:creationId xmlns:a16="http://schemas.microsoft.com/office/drawing/2014/main" id="{E1BFD39C-181E-413B-ABEB-D13351F2BD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3180" y="198886"/>
            <a:ext cx="3639306" cy="2047357"/>
          </a:xfrm>
          <a:prstGeom prst="rect">
            <a:avLst/>
          </a:prstGeom>
        </p:spPr>
      </p:pic>
    </p:spTree>
    <p:extLst>
      <p:ext uri="{BB962C8B-B14F-4D97-AF65-F5344CB8AC3E}">
        <p14:creationId xmlns:p14="http://schemas.microsoft.com/office/powerpoint/2010/main" val="404731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9C6896-16CB-4152-8016-D0709D0AC4F2}"/>
              </a:ext>
            </a:extLst>
          </p:cNvPr>
          <p:cNvSpPr>
            <a:spLocks noGrp="1"/>
          </p:cNvSpPr>
          <p:nvPr>
            <p:ph type="title"/>
          </p:nvPr>
        </p:nvSpPr>
        <p:spPr/>
        <p:txBody>
          <a:bodyPr/>
          <a:lstStyle/>
          <a:p>
            <a:r>
              <a:rPr lang="nb-NO"/>
              <a:t>Eventuelt</a:t>
            </a:r>
          </a:p>
        </p:txBody>
      </p:sp>
      <p:sp>
        <p:nvSpPr>
          <p:cNvPr id="3" name="Plassholder for innhold 2">
            <a:extLst>
              <a:ext uri="{FF2B5EF4-FFF2-40B4-BE49-F238E27FC236}">
                <a16:creationId xmlns:a16="http://schemas.microsoft.com/office/drawing/2014/main" id="{641C2A64-E35D-4A90-BB76-3D34B1B2B310}"/>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BDE1CAA7-CB10-4934-82DE-D3A59DE76EA7}"/>
              </a:ext>
            </a:extLst>
          </p:cNvPr>
          <p:cNvSpPr>
            <a:spLocks noGrp="1"/>
          </p:cNvSpPr>
          <p:nvPr>
            <p:ph sz="half" idx="2"/>
          </p:nvPr>
        </p:nvSpPr>
        <p:spPr/>
        <p:txBody>
          <a:bodyPr/>
          <a:lstStyle/>
          <a:p>
            <a:endParaRPr lang="nb-NO"/>
          </a:p>
        </p:txBody>
      </p:sp>
    </p:spTree>
    <p:extLst>
      <p:ext uri="{BB962C8B-B14F-4D97-AF65-F5344CB8AC3E}">
        <p14:creationId xmlns:p14="http://schemas.microsoft.com/office/powerpoint/2010/main" val="383878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03A9-C300-46DF-9323-8E07E85ECBFA}"/>
              </a:ext>
            </a:extLst>
          </p:cNvPr>
          <p:cNvSpPr>
            <a:spLocks noGrp="1"/>
          </p:cNvSpPr>
          <p:nvPr>
            <p:ph type="title"/>
          </p:nvPr>
        </p:nvSpPr>
        <p:spPr>
          <a:xfrm>
            <a:off x="340180" y="551936"/>
            <a:ext cx="11520236" cy="721694"/>
          </a:xfrm>
        </p:spPr>
        <p:txBody>
          <a:bodyPr anchor="t"/>
          <a:lstStyle/>
          <a:p>
            <a:r>
              <a:rPr lang="en-US">
                <a:cs typeface="Calibri" panose="020F0502020204030204"/>
              </a:rPr>
              <a:t>Status </a:t>
            </a:r>
            <a:r>
              <a:rPr lang="en-US" err="1">
                <a:cs typeface="Calibri" panose="020F0502020204030204"/>
              </a:rPr>
              <a:t>åpne</a:t>
            </a:r>
            <a:r>
              <a:rPr lang="en-US">
                <a:cs typeface="Calibri" panose="020F0502020204030204"/>
              </a:rPr>
              <a:t> </a:t>
            </a:r>
            <a:r>
              <a:rPr lang="en-US" err="1">
                <a:cs typeface="Calibri" panose="020F0502020204030204"/>
              </a:rPr>
              <a:t>brukerforumsaker</a:t>
            </a:r>
            <a:br>
              <a:rPr lang="en-US">
                <a:cs typeface="Calibri" panose="020F0502020204030204"/>
              </a:rPr>
            </a:br>
            <a:endParaRPr lang="en-US"/>
          </a:p>
        </p:txBody>
      </p:sp>
      <p:sp>
        <p:nvSpPr>
          <p:cNvPr id="3" name="Content Placeholder 2">
            <a:extLst>
              <a:ext uri="{FF2B5EF4-FFF2-40B4-BE49-F238E27FC236}">
                <a16:creationId xmlns:a16="http://schemas.microsoft.com/office/drawing/2014/main" id="{B540A9F2-E40D-42A3-AA29-C84B93790A42}"/>
              </a:ext>
            </a:extLst>
          </p:cNvPr>
          <p:cNvSpPr>
            <a:spLocks noGrp="1"/>
          </p:cNvSpPr>
          <p:nvPr>
            <p:ph idx="1"/>
          </p:nvPr>
        </p:nvSpPr>
        <p:spPr/>
        <p:txBody>
          <a:bodyPr anchor="t"/>
          <a:lstStyle/>
          <a:p>
            <a:r>
              <a:rPr lang="en-US" err="1">
                <a:cs typeface="Calibri" panose="020F0502020204030204"/>
              </a:rPr>
              <a:t>Liste</a:t>
            </a:r>
            <a:r>
              <a:rPr lang="en-US">
                <a:cs typeface="Calibri" panose="020F0502020204030204"/>
              </a:rPr>
              <a:t> over saker under </a:t>
            </a:r>
            <a:r>
              <a:rPr lang="en-US" err="1">
                <a:cs typeface="Calibri" panose="020F0502020204030204"/>
              </a:rPr>
              <a:t>arbeid</a:t>
            </a:r>
            <a:r>
              <a:rPr lang="en-US">
                <a:cs typeface="Calibri" panose="020F0502020204030204"/>
              </a:rPr>
              <a:t> </a:t>
            </a:r>
            <a:r>
              <a:rPr lang="en-US" err="1">
                <a:cs typeface="Calibri" panose="020F0502020204030204"/>
              </a:rPr>
              <a:t>og</a:t>
            </a:r>
            <a:r>
              <a:rPr lang="en-US">
                <a:cs typeface="Calibri" panose="020F0502020204030204"/>
              </a:rPr>
              <a:t> saker i backlog er </a:t>
            </a:r>
            <a:r>
              <a:rPr lang="en-US" err="1">
                <a:cs typeface="Calibri" panose="020F0502020204030204"/>
              </a:rPr>
              <a:t>publisert</a:t>
            </a:r>
            <a:r>
              <a:rPr lang="en-US">
                <a:cs typeface="Calibri" panose="020F0502020204030204"/>
              </a:rPr>
              <a:t> på</a:t>
            </a:r>
          </a:p>
          <a:p>
            <a:pPr lvl="1"/>
            <a:r>
              <a:rPr lang="nb-NO">
                <a:hlinkClick r:id="rId2"/>
              </a:rPr>
              <a:t>https://dok.elhub.no/bf/forbedringssaker-under-arbeid</a:t>
            </a:r>
            <a:endParaRPr lang="nb-NO"/>
          </a:p>
          <a:p>
            <a:pPr lvl="1"/>
            <a:r>
              <a:rPr lang="nb-NO">
                <a:hlinkClick r:id="rId3"/>
              </a:rPr>
              <a:t>https://dok.elhub.no/bf/forbedringssaker-i-backlog</a:t>
            </a:r>
            <a:endParaRPr lang="nb-NO"/>
          </a:p>
          <a:p>
            <a:r>
              <a:rPr lang="nb-NO"/>
              <a:t>Saker som er lukket siden sist</a:t>
            </a:r>
          </a:p>
          <a:p>
            <a:pPr lvl="1"/>
            <a:r>
              <a:rPr lang="nb-NO">
                <a:hlinkClick r:id="rId4"/>
              </a:rPr>
              <a:t>https://dok.elhub.no/bf/lukkede-forbedringssaker</a:t>
            </a:r>
            <a:endParaRPr lang="nb-NO"/>
          </a:p>
          <a:p>
            <a:endParaRPr lang="nb-NO"/>
          </a:p>
        </p:txBody>
      </p:sp>
    </p:spTree>
    <p:extLst>
      <p:ext uri="{BB962C8B-B14F-4D97-AF65-F5344CB8AC3E}">
        <p14:creationId xmlns:p14="http://schemas.microsoft.com/office/powerpoint/2010/main" val="277379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C11019-CECE-4711-A575-CC6E650ABEEC}"/>
              </a:ext>
            </a:extLst>
          </p:cNvPr>
          <p:cNvSpPr>
            <a:spLocks noGrp="1"/>
          </p:cNvSpPr>
          <p:nvPr>
            <p:ph type="title"/>
          </p:nvPr>
        </p:nvSpPr>
        <p:spPr>
          <a:xfrm>
            <a:off x="340180" y="551936"/>
            <a:ext cx="11265666" cy="721694"/>
          </a:xfrm>
        </p:spPr>
        <p:txBody>
          <a:bodyPr/>
          <a:lstStyle/>
          <a:p>
            <a:r>
              <a:rPr lang="nb-NO"/>
              <a:t>Planlagt arbeid i Elhub produksjonsmiljø	</a:t>
            </a:r>
          </a:p>
        </p:txBody>
      </p:sp>
      <p:sp>
        <p:nvSpPr>
          <p:cNvPr id="3" name="Rektangel 3">
            <a:extLst>
              <a:ext uri="{FF2B5EF4-FFF2-40B4-BE49-F238E27FC236}">
                <a16:creationId xmlns:a16="http://schemas.microsoft.com/office/drawing/2014/main" id="{1927FE14-EBBF-48A5-93BD-8BC006C1A838}"/>
              </a:ext>
            </a:extLst>
          </p:cNvPr>
          <p:cNvSpPr/>
          <p:nvPr/>
        </p:nvSpPr>
        <p:spPr>
          <a:xfrm>
            <a:off x="809624" y="2147411"/>
            <a:ext cx="10048875" cy="3139321"/>
          </a:xfrm>
          <a:prstGeom prst="rect">
            <a:avLst/>
          </a:prstGeom>
        </p:spPr>
        <p:txBody>
          <a:bodyPr wrap="square" lIns="91440" tIns="45720" rIns="91440" bIns="45720" anchor="t">
            <a:spAutoFit/>
          </a:bodyPr>
          <a:lstStyle/>
          <a:p>
            <a:r>
              <a:rPr lang="en-US"/>
              <a:t>03.10.2021	12:00 - 22:00</a:t>
            </a:r>
            <a:r>
              <a:rPr lang="en-US">
                <a:solidFill>
                  <a:srgbClr val="FF0000"/>
                </a:solidFill>
              </a:rPr>
              <a:t>*</a:t>
            </a:r>
            <a:r>
              <a:rPr lang="en-US"/>
              <a:t>	R7.1.0</a:t>
            </a:r>
          </a:p>
          <a:p>
            <a:endParaRPr lang="en-US"/>
          </a:p>
          <a:p>
            <a:r>
              <a:rPr lang="en-US"/>
              <a:t>17.10.2021	07:00 – 23:00	Patching</a:t>
            </a:r>
          </a:p>
          <a:p>
            <a:endParaRPr lang="en-US"/>
          </a:p>
          <a:p>
            <a:r>
              <a:rPr lang="en-US"/>
              <a:t>07.11.2021	12:00 – 22:00</a:t>
            </a:r>
            <a:r>
              <a:rPr lang="en-US">
                <a:solidFill>
                  <a:srgbClr val="FF0000"/>
                </a:solidFill>
              </a:rPr>
              <a:t>*</a:t>
            </a:r>
            <a:r>
              <a:rPr lang="en-US"/>
              <a:t>	R7.2.0</a:t>
            </a:r>
          </a:p>
          <a:p>
            <a:endParaRPr lang="en-US"/>
          </a:p>
          <a:p>
            <a:r>
              <a:rPr lang="en-US"/>
              <a:t>12.12.2021	12:00 – 22:00</a:t>
            </a:r>
            <a:r>
              <a:rPr lang="en-US">
                <a:solidFill>
                  <a:srgbClr val="FF0000"/>
                </a:solidFill>
              </a:rPr>
              <a:t>*</a:t>
            </a:r>
            <a:r>
              <a:rPr lang="en-US"/>
              <a:t>	R8.0.0</a:t>
            </a:r>
          </a:p>
          <a:p>
            <a:endParaRPr lang="en-US"/>
          </a:p>
          <a:p>
            <a:endParaRPr lang="en-US"/>
          </a:p>
          <a:p>
            <a:r>
              <a:rPr lang="en-US">
                <a:solidFill>
                  <a:srgbClr val="FF0000"/>
                </a:solidFill>
              </a:rPr>
              <a:t>*</a:t>
            </a:r>
            <a:r>
              <a:rPr lang="en-US"/>
              <a:t>Vi </a:t>
            </a:r>
            <a:r>
              <a:rPr lang="en-US" err="1"/>
              <a:t>diskuterer</a:t>
            </a:r>
            <a:r>
              <a:rPr lang="en-US"/>
              <a:t> </a:t>
            </a:r>
            <a:r>
              <a:rPr lang="en-US" err="1"/>
              <a:t>nedetidsvindu</a:t>
            </a:r>
            <a:r>
              <a:rPr lang="en-US"/>
              <a:t> </a:t>
            </a:r>
            <a:r>
              <a:rPr lang="en-US" err="1"/>
              <a:t>senere</a:t>
            </a:r>
            <a:r>
              <a:rPr lang="en-US"/>
              <a:t> </a:t>
            </a:r>
            <a:r>
              <a:rPr lang="en-US" err="1"/>
              <a:t>i</a:t>
            </a:r>
            <a:r>
              <a:rPr lang="en-US"/>
              <a:t> </a:t>
            </a:r>
            <a:r>
              <a:rPr lang="en-US" err="1"/>
              <a:t>dagens</a:t>
            </a:r>
            <a:r>
              <a:rPr lang="en-US"/>
              <a:t> </a:t>
            </a:r>
            <a:r>
              <a:rPr lang="en-US" err="1"/>
              <a:t>brukerforum</a:t>
            </a:r>
            <a:endParaRPr lang="en-US">
              <a:solidFill>
                <a:srgbClr val="FF0000"/>
              </a:solidFill>
            </a:endParaRPr>
          </a:p>
          <a:p>
            <a:endParaRPr lang="en-US"/>
          </a:p>
        </p:txBody>
      </p:sp>
    </p:spTree>
    <p:extLst>
      <p:ext uri="{BB962C8B-B14F-4D97-AF65-F5344CB8AC3E}">
        <p14:creationId xmlns:p14="http://schemas.microsoft.com/office/powerpoint/2010/main" val="358835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92CF53-B5BE-43B0-B8DB-9F6FE2EF8778}"/>
              </a:ext>
            </a:extLst>
          </p:cNvPr>
          <p:cNvSpPr>
            <a:spLocks noGrp="1"/>
          </p:cNvSpPr>
          <p:nvPr>
            <p:ph type="title"/>
          </p:nvPr>
        </p:nvSpPr>
        <p:spPr>
          <a:xfrm>
            <a:off x="340180" y="551936"/>
            <a:ext cx="10950120" cy="721694"/>
          </a:xfrm>
        </p:spPr>
        <p:txBody>
          <a:bodyPr/>
          <a:lstStyle/>
          <a:p>
            <a:r>
              <a:rPr lang="nb-NO"/>
              <a:t>Møtekalender høsten 2021</a:t>
            </a:r>
          </a:p>
        </p:txBody>
      </p:sp>
      <p:graphicFrame>
        <p:nvGraphicFramePr>
          <p:cNvPr id="5" name="Plassholder for innhold 4">
            <a:extLst>
              <a:ext uri="{FF2B5EF4-FFF2-40B4-BE49-F238E27FC236}">
                <a16:creationId xmlns:a16="http://schemas.microsoft.com/office/drawing/2014/main" id="{4DEF1CFF-1344-44E4-AC81-E3C6DE0FA650}"/>
              </a:ext>
            </a:extLst>
          </p:cNvPr>
          <p:cNvGraphicFramePr>
            <a:graphicFrameLocks noGrp="1"/>
          </p:cNvGraphicFramePr>
          <p:nvPr>
            <p:ph idx="1"/>
            <p:extLst>
              <p:ext uri="{D42A27DB-BD31-4B8C-83A1-F6EECF244321}">
                <p14:modId xmlns:p14="http://schemas.microsoft.com/office/powerpoint/2010/main" val="648955403"/>
              </p:ext>
            </p:extLst>
          </p:nvPr>
        </p:nvGraphicFramePr>
        <p:xfrm>
          <a:off x="339725" y="1825626"/>
          <a:ext cx="11522073" cy="1963910"/>
        </p:xfrm>
        <a:graphic>
          <a:graphicData uri="http://schemas.openxmlformats.org/drawingml/2006/table">
            <a:tbl>
              <a:tblPr/>
              <a:tblGrid>
                <a:gridCol w="3167422">
                  <a:extLst>
                    <a:ext uri="{9D8B030D-6E8A-4147-A177-3AD203B41FA5}">
                      <a16:colId xmlns:a16="http://schemas.microsoft.com/office/drawing/2014/main" val="2481213771"/>
                    </a:ext>
                  </a:extLst>
                </a:gridCol>
                <a:gridCol w="4039611">
                  <a:extLst>
                    <a:ext uri="{9D8B030D-6E8A-4147-A177-3AD203B41FA5}">
                      <a16:colId xmlns:a16="http://schemas.microsoft.com/office/drawing/2014/main" val="3624688223"/>
                    </a:ext>
                  </a:extLst>
                </a:gridCol>
                <a:gridCol w="4315040">
                  <a:extLst>
                    <a:ext uri="{9D8B030D-6E8A-4147-A177-3AD203B41FA5}">
                      <a16:colId xmlns:a16="http://schemas.microsoft.com/office/drawing/2014/main" val="1110138854"/>
                    </a:ext>
                  </a:extLst>
                </a:gridCol>
              </a:tblGrid>
              <a:tr h="300665">
                <a:tc>
                  <a:txBody>
                    <a:bodyPr/>
                    <a:lstStyle/>
                    <a:p>
                      <a:pPr algn="l" fontAlgn="t"/>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fontAlgn="t"/>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fontAlgn="t"/>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23843255"/>
                  </a:ext>
                </a:extLst>
              </a:tr>
              <a:tr h="300665">
                <a:tc>
                  <a:txBody>
                    <a:bodyPr/>
                    <a:lstStyle/>
                    <a:p>
                      <a:pPr algn="l" fontAlgn="t"/>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fontAlgn="t"/>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fontAlgn="t"/>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5500658"/>
                  </a:ext>
                </a:extLst>
              </a:tr>
              <a:tr h="593335">
                <a:tc>
                  <a:txBody>
                    <a:bodyPr/>
                    <a:lstStyle/>
                    <a:p>
                      <a:pPr algn="l" fontAlgn="t"/>
                      <a:r>
                        <a:rPr lang="nb-NO">
                          <a:effectLst/>
                        </a:rPr>
                        <a:t>Torsdag 28. oktober</a:t>
                      </a: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lvl="0" algn="l">
                        <a:buNone/>
                      </a:pPr>
                      <a:r>
                        <a:rPr lang="nb-NO" sz="1800" b="0" i="0" u="none" strike="noStrike" noProof="0">
                          <a:effectLst/>
                          <a:latin typeface="Calibri"/>
                        </a:rPr>
                        <a:t>10:00-14:00</a:t>
                      </a:r>
                      <a:endParaRPr lang="nb-NO"/>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fontAlgn="t"/>
                      <a:r>
                        <a:rPr lang="nb-NO">
                          <a:effectLst/>
                        </a:rPr>
                        <a:t>Teams</a:t>
                      </a: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930348834"/>
                  </a:ext>
                </a:extLst>
              </a:tr>
              <a:tr h="593335">
                <a:tc>
                  <a:txBody>
                    <a:bodyPr/>
                    <a:lstStyle/>
                    <a:p>
                      <a:pPr algn="l" fontAlgn="t"/>
                      <a:r>
                        <a:rPr lang="nb-NO">
                          <a:effectLst/>
                        </a:rPr>
                        <a:t>Onsdag 17. november</a:t>
                      </a:r>
                      <a:endParaRPr lang="nb-NO"/>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lvl="0" algn="l">
                        <a:buNone/>
                      </a:pPr>
                      <a:r>
                        <a:rPr lang="nb-NO" sz="1800" b="0" i="0" u="none" strike="noStrike" noProof="0">
                          <a:effectLst/>
                          <a:latin typeface="Calibri"/>
                        </a:rPr>
                        <a:t>10:00-15:30</a:t>
                      </a:r>
                      <a:endParaRPr lang="nb-NO"/>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fontAlgn="t"/>
                      <a:r>
                        <a:rPr lang="nb-NO" sz="1800" b="0" i="0" kern="1200">
                          <a:solidFill>
                            <a:schemeClr val="tx1"/>
                          </a:solidFill>
                          <a:effectLst/>
                          <a:latin typeface="+mn-lt"/>
                          <a:ea typeface="+mn-ea"/>
                          <a:cs typeface="+mn-cs"/>
                        </a:rPr>
                        <a:t>Scandic Seilet, Molde + Teams </a:t>
                      </a:r>
                      <a:endParaRPr lang="nb-NO">
                        <a:effectLst/>
                      </a:endParaRPr>
                    </a:p>
                  </a:txBody>
                  <a:tcPr marL="229067" marR="137440" marT="57150" marB="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41968589"/>
                  </a:ext>
                </a:extLst>
              </a:tr>
            </a:tbl>
          </a:graphicData>
        </a:graphic>
      </p:graphicFrame>
    </p:spTree>
    <p:extLst>
      <p:ext uri="{BB962C8B-B14F-4D97-AF65-F5344CB8AC3E}">
        <p14:creationId xmlns:p14="http://schemas.microsoft.com/office/powerpoint/2010/main" val="223020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D5F682-8966-44B9-B627-E15168E19EA2}"/>
              </a:ext>
            </a:extLst>
          </p:cNvPr>
          <p:cNvSpPr>
            <a:spLocks noGrp="1"/>
          </p:cNvSpPr>
          <p:nvPr>
            <p:ph type="title"/>
          </p:nvPr>
        </p:nvSpPr>
        <p:spPr/>
        <p:txBody>
          <a:bodyPr/>
          <a:lstStyle/>
          <a:p>
            <a:r>
              <a:rPr lang="nb-NO"/>
              <a:t>Status Elhub</a:t>
            </a:r>
          </a:p>
        </p:txBody>
      </p:sp>
      <p:pic>
        <p:nvPicPr>
          <p:cNvPr id="3" name="Bilde 4" descr="Et bilde som inneholder tekst, himmel, gress, utendørs&#10;&#10;Automatisk generert beskrivelse">
            <a:extLst>
              <a:ext uri="{FF2B5EF4-FFF2-40B4-BE49-F238E27FC236}">
                <a16:creationId xmlns:a16="http://schemas.microsoft.com/office/drawing/2014/main" id="{896F6F16-1F8D-4BA6-99A3-DD8797AF0CFD}"/>
              </a:ext>
            </a:extLst>
          </p:cNvPr>
          <p:cNvPicPr>
            <a:picLocks noChangeAspect="1"/>
          </p:cNvPicPr>
          <p:nvPr/>
        </p:nvPicPr>
        <p:blipFill rotWithShape="1">
          <a:blip r:embed="rId2"/>
          <a:srcRect r="94" b="1165"/>
          <a:stretch/>
        </p:blipFill>
        <p:spPr>
          <a:xfrm>
            <a:off x="1932993" y="1659464"/>
            <a:ext cx="8232714" cy="4619855"/>
          </a:xfrm>
          <a:prstGeom prst="rect">
            <a:avLst/>
          </a:prstGeom>
        </p:spPr>
      </p:pic>
    </p:spTree>
    <p:extLst>
      <p:ext uri="{BB962C8B-B14F-4D97-AF65-F5344CB8AC3E}">
        <p14:creationId xmlns:p14="http://schemas.microsoft.com/office/powerpoint/2010/main" val="293690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C7C638B-ECF9-40E6-9CD8-255A7D709BEE}"/>
              </a:ext>
            </a:extLst>
          </p:cNvPr>
          <p:cNvSpPr>
            <a:spLocks noGrp="1"/>
          </p:cNvSpPr>
          <p:nvPr>
            <p:ph type="title"/>
          </p:nvPr>
        </p:nvSpPr>
        <p:spPr/>
        <p:txBody>
          <a:bodyPr/>
          <a:lstStyle/>
          <a:p>
            <a:r>
              <a:rPr lang="nb-NO"/>
              <a:t>Runde rundt bordet</a:t>
            </a:r>
          </a:p>
        </p:txBody>
      </p:sp>
      <p:sp>
        <p:nvSpPr>
          <p:cNvPr id="2" name="Plassholder for innhold 1">
            <a:extLst>
              <a:ext uri="{FF2B5EF4-FFF2-40B4-BE49-F238E27FC236}">
                <a16:creationId xmlns:a16="http://schemas.microsoft.com/office/drawing/2014/main" id="{A12A1E67-FA5F-403D-AE4F-3B793368CD82}"/>
              </a:ext>
            </a:extLst>
          </p:cNvPr>
          <p:cNvSpPr>
            <a:spLocks noGrp="1"/>
          </p:cNvSpPr>
          <p:nvPr>
            <p:ph idx="1"/>
          </p:nvPr>
        </p:nvSpPr>
        <p:spPr/>
        <p:txBody>
          <a:bodyPr/>
          <a:lstStyle/>
          <a:p>
            <a:r>
              <a:rPr lang="nb-NO"/>
              <a:t>Tilbakemelding om operasjonell status og eventuelle utfordringer</a:t>
            </a:r>
          </a:p>
        </p:txBody>
      </p:sp>
    </p:spTree>
    <p:extLst>
      <p:ext uri="{BB962C8B-B14F-4D97-AF65-F5344CB8AC3E}">
        <p14:creationId xmlns:p14="http://schemas.microsoft.com/office/powerpoint/2010/main" val="158683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C7C638B-ECF9-40E6-9CD8-255A7D709BEE}"/>
              </a:ext>
            </a:extLst>
          </p:cNvPr>
          <p:cNvSpPr>
            <a:spLocks noGrp="1"/>
          </p:cNvSpPr>
          <p:nvPr>
            <p:ph type="title"/>
          </p:nvPr>
        </p:nvSpPr>
        <p:spPr>
          <a:xfrm>
            <a:off x="340180" y="551936"/>
            <a:ext cx="9082116" cy="721694"/>
          </a:xfrm>
        </p:spPr>
        <p:txBody>
          <a:bodyPr/>
          <a:lstStyle/>
          <a:p>
            <a:r>
              <a:rPr lang="nb-NO"/>
              <a:t>Tidspunkt for nedetid på søndager</a:t>
            </a:r>
          </a:p>
        </p:txBody>
      </p:sp>
      <p:sp>
        <p:nvSpPr>
          <p:cNvPr id="2" name="Plassholder for innhold 1">
            <a:extLst>
              <a:ext uri="{FF2B5EF4-FFF2-40B4-BE49-F238E27FC236}">
                <a16:creationId xmlns:a16="http://schemas.microsoft.com/office/drawing/2014/main" id="{A12A1E67-FA5F-403D-AE4F-3B793368CD82}"/>
              </a:ext>
            </a:extLst>
          </p:cNvPr>
          <p:cNvSpPr>
            <a:spLocks noGrp="1"/>
          </p:cNvSpPr>
          <p:nvPr>
            <p:ph idx="1"/>
          </p:nvPr>
        </p:nvSpPr>
        <p:spPr>
          <a:xfrm>
            <a:off x="340180" y="1423288"/>
            <a:ext cx="11522307" cy="4882775"/>
          </a:xfrm>
        </p:spPr>
        <p:txBody>
          <a:bodyPr/>
          <a:lstStyle/>
          <a:p>
            <a:pPr>
              <a:buClr>
                <a:srgbClr val="006600"/>
              </a:buClr>
              <a:buFont typeface="Wingdings" panose="05000000000000000000" pitchFamily="2" charset="2"/>
              <a:buChar char="v"/>
            </a:pPr>
            <a:r>
              <a:rPr lang="nb-NO"/>
              <a:t> Vår erfaring er at vi ikke like ofte har behov for fullt nedetidsvindu de to første søndager i måneden (12:00 – 24:00)</a:t>
            </a:r>
          </a:p>
          <a:p>
            <a:pPr>
              <a:buClr>
                <a:srgbClr val="006600"/>
              </a:buClr>
              <a:buFont typeface="Wingdings" panose="05000000000000000000" pitchFamily="2" charset="2"/>
              <a:buChar char="v"/>
            </a:pPr>
            <a:r>
              <a:rPr lang="nb-NO"/>
              <a:t> Vi ønsker derfor å redusere kommunisert tilsvarende og heller gi vårt "best </a:t>
            </a:r>
            <a:r>
              <a:rPr lang="nb-NO" err="1"/>
              <a:t>guess</a:t>
            </a:r>
            <a:r>
              <a:rPr lang="nb-NO"/>
              <a:t>"</a:t>
            </a:r>
          </a:p>
          <a:p>
            <a:pPr>
              <a:buClr>
                <a:srgbClr val="006600"/>
              </a:buClr>
              <a:buFont typeface="Wingdings" panose="05000000000000000000" pitchFamily="2" charset="2"/>
              <a:buChar char="v"/>
            </a:pPr>
            <a:r>
              <a:rPr lang="nb-NO"/>
              <a:t> Dette gjelder kommende </a:t>
            </a:r>
            <a:r>
              <a:rPr lang="nb-NO" err="1"/>
              <a:t>releaser</a:t>
            </a:r>
            <a:endParaRPr lang="nb-NO"/>
          </a:p>
          <a:p>
            <a:pPr>
              <a:buClr>
                <a:srgbClr val="006600"/>
              </a:buClr>
              <a:buFont typeface="Wingdings" panose="05000000000000000000" pitchFamily="2" charset="2"/>
              <a:buChar char="v"/>
            </a:pPr>
            <a:r>
              <a:rPr lang="nb-NO"/>
              <a:t> Kvartalsvis </a:t>
            </a:r>
            <a:r>
              <a:rPr lang="nb-NO" err="1"/>
              <a:t>patching</a:t>
            </a:r>
            <a:r>
              <a:rPr lang="nb-NO"/>
              <a:t> vil fortsatt starte fra 07:00 på søndager</a:t>
            </a:r>
          </a:p>
          <a:p>
            <a:pPr>
              <a:buClr>
                <a:srgbClr val="006600"/>
              </a:buClr>
              <a:buFont typeface="Wingdings" panose="05000000000000000000" pitchFamily="2" charset="2"/>
              <a:buChar char="v"/>
            </a:pPr>
            <a:endParaRPr lang="nb-NO"/>
          </a:p>
          <a:p>
            <a:pPr>
              <a:buClr>
                <a:srgbClr val="006600"/>
              </a:buClr>
              <a:buFont typeface="Wingdings" panose="05000000000000000000" pitchFamily="2" charset="2"/>
              <a:buChar char="v"/>
            </a:pPr>
            <a:endParaRPr lang="nb-NO"/>
          </a:p>
          <a:p>
            <a:pPr>
              <a:buClr>
                <a:srgbClr val="006600"/>
              </a:buClr>
              <a:buFont typeface="Wingdings" panose="05000000000000000000" pitchFamily="2" charset="2"/>
              <a:buChar char="v"/>
            </a:pPr>
            <a:r>
              <a:rPr lang="nb-NO"/>
              <a:t> Elhub ser størst fordeler med å fortsette start av nedetid etter at de sentrale beregningene er ferdigstilte, altså på formiddagen. Innvendinger mot dette?</a:t>
            </a:r>
          </a:p>
        </p:txBody>
      </p:sp>
    </p:spTree>
    <p:extLst>
      <p:ext uri="{BB962C8B-B14F-4D97-AF65-F5344CB8AC3E}">
        <p14:creationId xmlns:p14="http://schemas.microsoft.com/office/powerpoint/2010/main" val="266835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C7C638B-ECF9-40E6-9CD8-255A7D709BEE}"/>
              </a:ext>
            </a:extLst>
          </p:cNvPr>
          <p:cNvSpPr>
            <a:spLocks noGrp="1"/>
          </p:cNvSpPr>
          <p:nvPr>
            <p:ph type="title"/>
          </p:nvPr>
        </p:nvSpPr>
        <p:spPr>
          <a:xfrm>
            <a:off x="340180" y="551936"/>
            <a:ext cx="9082116" cy="721694"/>
          </a:xfrm>
        </p:spPr>
        <p:txBody>
          <a:bodyPr/>
          <a:lstStyle/>
          <a:p>
            <a:r>
              <a:rPr lang="nb-NO"/>
              <a:t>EI-859 </a:t>
            </a:r>
            <a:r>
              <a:rPr lang="nb-NO" err="1"/>
              <a:t>Pollerespons</a:t>
            </a:r>
            <a:r>
              <a:rPr lang="nb-NO"/>
              <a:t> ved nedetid (planlagt/ikke planlagt)</a:t>
            </a:r>
          </a:p>
        </p:txBody>
      </p:sp>
      <p:sp>
        <p:nvSpPr>
          <p:cNvPr id="2" name="Plassholder for innhold 1">
            <a:extLst>
              <a:ext uri="{FF2B5EF4-FFF2-40B4-BE49-F238E27FC236}">
                <a16:creationId xmlns:a16="http://schemas.microsoft.com/office/drawing/2014/main" id="{A12A1E67-FA5F-403D-AE4F-3B793368CD82}"/>
              </a:ext>
            </a:extLst>
          </p:cNvPr>
          <p:cNvSpPr>
            <a:spLocks noGrp="1"/>
          </p:cNvSpPr>
          <p:nvPr>
            <p:ph idx="1"/>
          </p:nvPr>
        </p:nvSpPr>
        <p:spPr>
          <a:xfrm>
            <a:off x="340180" y="1423288"/>
            <a:ext cx="11522307" cy="4882775"/>
          </a:xfrm>
        </p:spPr>
        <p:txBody>
          <a:bodyPr/>
          <a:lstStyle/>
          <a:p>
            <a:r>
              <a:rPr lang="nb-NO"/>
              <a:t>Ved nedetid returneres kun HTTP 500: Elhub kunne ikke prosessere meldinga</a:t>
            </a:r>
          </a:p>
          <a:p>
            <a:pPr lvl="1"/>
            <a:r>
              <a:rPr lang="nb-NO"/>
              <a:t>For aktørene gis per i dag ingen direkte informasjon i responsen om nedetida er planlagt/uplanlagt og når Elhub kan forventes å være oppe igjen utover driftsmelding på </a:t>
            </a:r>
            <a:r>
              <a:rPr lang="nb-NO">
                <a:hlinkClick r:id="rId2"/>
              </a:rPr>
              <a:t>www.elhub.no</a:t>
            </a:r>
            <a:endParaRPr lang="nb-NO"/>
          </a:p>
          <a:p>
            <a:r>
              <a:rPr lang="nb-NO"/>
              <a:t>Vi foreslår at Elhub ved nedetid, isteden skal svare slik:</a:t>
            </a:r>
          </a:p>
          <a:p>
            <a:pPr lvl="1"/>
            <a:r>
              <a:rPr lang="nb-NO"/>
              <a:t>HTTP 500 </a:t>
            </a:r>
            <a:r>
              <a:rPr lang="nb-NO" err="1"/>
              <a:t>Internal</a:t>
            </a:r>
            <a:r>
              <a:rPr lang="nb-NO"/>
              <a:t> server </a:t>
            </a:r>
            <a:r>
              <a:rPr lang="nb-NO" err="1"/>
              <a:t>error</a:t>
            </a:r>
            <a:r>
              <a:rPr lang="nb-NO"/>
              <a:t>: hvis meldinga kan tas i mot, men ikke prosesseres. Man kan da prøve igjen senere – som i dag </a:t>
            </a:r>
          </a:p>
          <a:p>
            <a:pPr lvl="1"/>
            <a:r>
              <a:rPr lang="nb-NO"/>
              <a:t>HTTP 503 Service </a:t>
            </a:r>
            <a:r>
              <a:rPr lang="nb-NO" err="1"/>
              <a:t>unavailable</a:t>
            </a:r>
            <a:r>
              <a:rPr lang="nb-NO"/>
              <a:t>: hvis meldinga ikke kan tas imot: Nedetid i Elhub</a:t>
            </a:r>
          </a:p>
          <a:p>
            <a:pPr lvl="1"/>
            <a:r>
              <a:rPr lang="nb-NO"/>
              <a:t>Meldinga vil kunne inneholde informasjon om nedetida er planlagt eller ikke planlagt, og når Elhub forventes å være oppe igjen (spesielt ved planlagt nedetid)</a:t>
            </a:r>
          </a:p>
          <a:p>
            <a:pPr lvl="1"/>
            <a:r>
              <a:rPr lang="nb-NO"/>
              <a:t>Hvilken respons (500/503) som gis vil avhenge av hvilken komponent som er nede</a:t>
            </a:r>
          </a:p>
          <a:p>
            <a:pPr lvl="1"/>
            <a:r>
              <a:rPr lang="nb-NO"/>
              <a:t>I alle tilfeller må meldingene sendes på nytt</a:t>
            </a:r>
          </a:p>
          <a:p>
            <a:r>
              <a:rPr lang="nb-NO"/>
              <a:t>Dette innebærer at aktørene potensielt kan automatisere hvordan de reagerer ved nedetid, f.eks. ved å pause meldingsinnsending/</a:t>
            </a:r>
            <a:r>
              <a:rPr lang="nb-NO" err="1"/>
              <a:t>polling</a:t>
            </a:r>
            <a:r>
              <a:rPr lang="nb-NO"/>
              <a:t> basert på informasjon gitt i meldinga </a:t>
            </a:r>
          </a:p>
        </p:txBody>
      </p:sp>
    </p:spTree>
    <p:extLst>
      <p:ext uri="{BB962C8B-B14F-4D97-AF65-F5344CB8AC3E}">
        <p14:creationId xmlns:p14="http://schemas.microsoft.com/office/powerpoint/2010/main" val="119672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C7C638B-ECF9-40E6-9CD8-255A7D709BEE}"/>
              </a:ext>
            </a:extLst>
          </p:cNvPr>
          <p:cNvSpPr>
            <a:spLocks noGrp="1"/>
          </p:cNvSpPr>
          <p:nvPr>
            <p:ph type="title"/>
          </p:nvPr>
        </p:nvSpPr>
        <p:spPr>
          <a:xfrm>
            <a:off x="340180" y="551936"/>
            <a:ext cx="9082116" cy="721694"/>
          </a:xfrm>
        </p:spPr>
        <p:txBody>
          <a:bodyPr/>
          <a:lstStyle/>
          <a:p>
            <a:r>
              <a:rPr lang="nb-NO"/>
              <a:t>EI-859 </a:t>
            </a:r>
            <a:r>
              <a:rPr lang="nb-NO" err="1"/>
              <a:t>Pollerespons</a:t>
            </a:r>
            <a:r>
              <a:rPr lang="nb-NO"/>
              <a:t> ved nedetid (planlagt/ikke planlagt)</a:t>
            </a:r>
          </a:p>
        </p:txBody>
      </p:sp>
      <p:sp>
        <p:nvSpPr>
          <p:cNvPr id="2" name="Plassholder for innhold 1">
            <a:extLst>
              <a:ext uri="{FF2B5EF4-FFF2-40B4-BE49-F238E27FC236}">
                <a16:creationId xmlns:a16="http://schemas.microsoft.com/office/drawing/2014/main" id="{A12A1E67-FA5F-403D-AE4F-3B793368CD82}"/>
              </a:ext>
            </a:extLst>
          </p:cNvPr>
          <p:cNvSpPr>
            <a:spLocks noGrp="1"/>
          </p:cNvSpPr>
          <p:nvPr>
            <p:ph idx="1"/>
          </p:nvPr>
        </p:nvSpPr>
        <p:spPr>
          <a:xfrm>
            <a:off x="334846" y="1560576"/>
            <a:ext cx="11522307" cy="4406180"/>
          </a:xfrm>
        </p:spPr>
        <p:txBody>
          <a:bodyPr/>
          <a:lstStyle/>
          <a:p>
            <a:r>
              <a:rPr lang="nb-NO"/>
              <a:t>Responsen (503) er planlagt å se slik ut for planlagt nedetid, og tilsvarende for ikke planlagt: </a:t>
            </a:r>
          </a:p>
          <a:p>
            <a:endParaRPr lang="nb-NO"/>
          </a:p>
        </p:txBody>
      </p:sp>
      <p:pic>
        <p:nvPicPr>
          <p:cNvPr id="5" name="Bilde 4">
            <a:extLst>
              <a:ext uri="{FF2B5EF4-FFF2-40B4-BE49-F238E27FC236}">
                <a16:creationId xmlns:a16="http://schemas.microsoft.com/office/drawing/2014/main" id="{CA63BB0C-52BA-4D9E-A31A-FDA2A293C83E}"/>
              </a:ext>
            </a:extLst>
          </p:cNvPr>
          <p:cNvPicPr>
            <a:picLocks noChangeAspect="1"/>
          </p:cNvPicPr>
          <p:nvPr/>
        </p:nvPicPr>
        <p:blipFill>
          <a:blip r:embed="rId2"/>
          <a:stretch>
            <a:fillRect/>
          </a:stretch>
        </p:blipFill>
        <p:spPr>
          <a:xfrm>
            <a:off x="0" y="2201507"/>
            <a:ext cx="12192000" cy="4656493"/>
          </a:xfrm>
          <a:prstGeom prst="rect">
            <a:avLst/>
          </a:prstGeom>
        </p:spPr>
      </p:pic>
    </p:spTree>
    <p:extLst>
      <p:ext uri="{BB962C8B-B14F-4D97-AF65-F5344CB8AC3E}">
        <p14:creationId xmlns:p14="http://schemas.microsoft.com/office/powerpoint/2010/main" val="3007932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rside1">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48B36F43-244F-4ED5-B5EC-82F11634F032}"/>
    </a:ext>
  </a:extLst>
</a:theme>
</file>

<file path=ppt/theme/theme10.xml><?xml version="1.0" encoding="utf-8"?>
<a:theme xmlns:a="http://schemas.openxmlformats.org/drawingml/2006/main" name="2Elhub-slide">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46F098D8-67E7-4991-9063-2A7FB90360CD}"/>
    </a:ext>
  </a:extLst>
</a:theme>
</file>

<file path=ppt/theme/theme11.xml><?xml version="1.0" encoding="utf-8"?>
<a:theme xmlns:a="http://schemas.openxmlformats.org/drawingml/2006/main" name="Egendefinert utforming">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AE8A4E0B-BEDA-40F5-A827-44C077C126C1}"/>
    </a:ext>
  </a:extLst>
</a:theme>
</file>

<file path=ppt/theme/theme12.xml><?xml version="1.0" encoding="utf-8"?>
<a:theme xmlns:a="http://schemas.openxmlformats.org/drawingml/2006/main" name="1_Egendefinert utforming">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476341F7-B69D-49A2-8CA6-A933572CF6A7}"/>
    </a:ext>
  </a:extLst>
</a:theme>
</file>

<file path=ppt/theme/theme13.xml><?xml version="1.0" encoding="utf-8"?>
<a:theme xmlns:a="http://schemas.openxmlformats.org/drawingml/2006/main" name="2_Egendefinert utforming">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18810865-88F2-4B4B-B919-1AE2C7716D80}"/>
    </a:ext>
  </a:extLst>
</a:theme>
</file>

<file path=ppt/theme/theme14.xml><?xml version="1.0" encoding="utf-8"?>
<a:theme xmlns:a="http://schemas.openxmlformats.org/drawingml/2006/main" name="Avslutning1">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832697A7-0013-4176-8819-5E8BD81F6841}"/>
    </a:ext>
  </a:extLst>
</a:theme>
</file>

<file path=ppt/theme/theme15.xml><?xml version="1.0" encoding="utf-8"?>
<a:theme xmlns:a="http://schemas.openxmlformats.org/drawingml/2006/main" name="Avslutning2">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88427A7F-9626-4D53-A480-AD75BD62D270}"/>
    </a:ext>
  </a:extLst>
</a:theme>
</file>

<file path=ppt/theme/theme16.xml><?xml version="1.0" encoding="utf-8"?>
<a:theme xmlns:a="http://schemas.openxmlformats.org/drawingml/2006/main" name="Avslutning3">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99BC2977-0610-452C-BCA3-1003BA14FED6}"/>
    </a:ext>
  </a:extLst>
</a:theme>
</file>

<file path=ppt/theme/theme17.xml><?xml version="1.0" encoding="utf-8"?>
<a:theme xmlns:a="http://schemas.openxmlformats.org/drawingml/2006/main" name="Avslutning4">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A740644A-F11F-45E7-B4E6-160D09CCDAE7}"/>
    </a:ext>
  </a:extLst>
</a:theme>
</file>

<file path=ppt/theme/theme18.xml><?xml version="1.0" encoding="utf-8"?>
<a:theme xmlns:a="http://schemas.openxmlformats.org/drawingml/2006/main" name="1_Elhub-slide">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882B2E04-AC2E-4336-A4E0-95A7F526BF88}"/>
    </a:ext>
  </a:extLst>
</a:theme>
</file>

<file path=ppt/theme/theme19.xml><?xml version="1.0" encoding="utf-8"?>
<a:theme xmlns:a="http://schemas.openxmlformats.org/drawingml/2006/main" name="1_Forside1">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48B36F43-244F-4ED5-B5EC-82F11634F032}"/>
    </a:ext>
  </a:extLst>
</a:theme>
</file>

<file path=ppt/theme/theme2.xml><?xml version="1.0" encoding="utf-8"?>
<a:theme xmlns:a="http://schemas.openxmlformats.org/drawingml/2006/main" name="Forside2">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A5B899F5-BC07-4C56-8996-B26CC3FBD607}"/>
    </a:ext>
  </a:extLst>
</a:theme>
</file>

<file path=ppt/theme/theme2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rside3">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0F8404DE-F0F1-4137-821B-53DF848D22CB}"/>
    </a:ext>
  </a:extLst>
</a:theme>
</file>

<file path=ppt/theme/theme4.xml><?xml version="1.0" encoding="utf-8"?>
<a:theme xmlns:a="http://schemas.openxmlformats.org/drawingml/2006/main" name="Forside4">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315EA5E2-B3C6-4DC3-8C9E-668C34D6D7CD}"/>
    </a:ext>
  </a:extLst>
</a:theme>
</file>

<file path=ppt/theme/theme5.xml><?xml version="1.0" encoding="utf-8"?>
<a:theme xmlns:a="http://schemas.openxmlformats.org/drawingml/2006/main" name="Forside5">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1490B554-F489-4BB9-86B2-F6E24E7BE23F}"/>
    </a:ext>
  </a:extLst>
</a:theme>
</file>

<file path=ppt/theme/theme6.xml><?xml version="1.0" encoding="utf-8"?>
<a:theme xmlns:a="http://schemas.openxmlformats.org/drawingml/2006/main" name="Agenda1">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10A455BD-AD65-4180-BDF4-6CFC117B6CCC}"/>
    </a:ext>
  </a:extLst>
</a:theme>
</file>

<file path=ppt/theme/theme7.xml><?xml version="1.0" encoding="utf-8"?>
<a:theme xmlns:a="http://schemas.openxmlformats.org/drawingml/2006/main" name="Agenda2">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F325FB52-FB8D-4BE5-A639-11EDD5F3109A}"/>
    </a:ext>
  </a:extLst>
</a:theme>
</file>

<file path=ppt/theme/theme8.xml><?xml version="1.0" encoding="utf-8"?>
<a:theme xmlns:a="http://schemas.openxmlformats.org/drawingml/2006/main" name="Tom forside">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5E530481-A795-4A0C-BE81-F22FDCA45555}"/>
    </a:ext>
  </a:extLst>
</a:theme>
</file>

<file path=ppt/theme/theme9.xml><?xml version="1.0" encoding="utf-8"?>
<a:theme xmlns:a="http://schemas.openxmlformats.org/drawingml/2006/main" name="Elhub-slide">
  <a:themeElements>
    <a:clrScheme name="Elhub-farger">
      <a:dk1>
        <a:sysClr val="windowText" lastClr="000000"/>
      </a:dk1>
      <a:lt1>
        <a:sysClr val="window" lastClr="FFFFFF"/>
      </a:lt1>
      <a:dk2>
        <a:srgbClr val="006600"/>
      </a:dk2>
      <a:lt2>
        <a:srgbClr val="F0F0F0"/>
      </a:lt2>
      <a:accent1>
        <a:srgbClr val="006600"/>
      </a:accent1>
      <a:accent2>
        <a:srgbClr val="C1DFC4"/>
      </a:accent2>
      <a:accent3>
        <a:srgbClr val="F2E500"/>
      </a:accent3>
      <a:accent4>
        <a:srgbClr val="785F4B"/>
      </a:accent4>
      <a:accent5>
        <a:srgbClr val="D1E8FA"/>
      </a:accent5>
      <a:accent6>
        <a:srgbClr val="005886"/>
      </a:accent6>
      <a:hlink>
        <a:srgbClr val="006600"/>
      </a:hlink>
      <a:folHlink>
        <a:srgbClr val="0058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C33C4D8C-9692-44FA-B3E0-9816BEB910C8}" vid="{882B2E04-AC2E-4336-A4E0-95A7F526BF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A388FAFA54154FAE9C7F4469313390" ma:contentTypeVersion="12" ma:contentTypeDescription="Opprett et nytt dokument." ma:contentTypeScope="" ma:versionID="32aa5ce50f13ca5a902e79ed30b04470">
  <xsd:schema xmlns:xsd="http://www.w3.org/2001/XMLSchema" xmlns:xs="http://www.w3.org/2001/XMLSchema" xmlns:p="http://schemas.microsoft.com/office/2006/metadata/properties" xmlns:ns2="83969395-2de1-4223-8851-7434abd0463e" xmlns:ns3="0e23c274-909c-4887-9f04-6ff81aae1c1e" targetNamespace="http://schemas.microsoft.com/office/2006/metadata/properties" ma:root="true" ma:fieldsID="883f4e9bfcf485908f01e20ceea197b9" ns2:_="" ns3:_="">
    <xsd:import namespace="83969395-2de1-4223-8851-7434abd0463e"/>
    <xsd:import namespace="0e23c274-909c-4887-9f04-6ff81aae1c1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69395-2de1-4223-8851-7434abd0463e"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23c274-909c-4887-9f04-6ff81aae1c1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3969395-2de1-4223-8851-7434abd0463e">PQFAJJWFA4PS-2018047801-8173</_dlc_DocId>
    <_dlc_DocIdUrl xmlns="83969395-2de1-4223-8851-7434abd0463e">
      <Url>https://statnett.sharepoint.com/sites/Elhubfelles/_layouts/15/DocIdRedir.aspx?ID=PQFAJJWFA4PS-2018047801-8173</Url>
      <Description>PQFAJJWFA4PS-2018047801-8173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A7EF-9BE4-4261-B371-C8AE5281F582}">
  <ds:schemaRefs>
    <ds:schemaRef ds:uri="0e23c274-909c-4887-9f04-6ff81aae1c1e"/>
    <ds:schemaRef ds:uri="83969395-2de1-4223-8851-7434abd046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4A36A2-008A-40A9-B192-A161E91F4D8C}">
  <ds:schemaRefs>
    <ds:schemaRef ds:uri="0e23c274-909c-4887-9f04-6ff81aae1c1e"/>
    <ds:schemaRef ds:uri="83969395-2de1-4223-8851-7434abd046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48B961-8AF0-43C2-9B34-81A4010ED796}">
  <ds:schemaRefs>
    <ds:schemaRef ds:uri="http://schemas.microsoft.com/sharepoint/events"/>
  </ds:schemaRefs>
</ds:datastoreItem>
</file>

<file path=customXml/itemProps4.xml><?xml version="1.0" encoding="utf-8"?>
<ds:datastoreItem xmlns:ds="http://schemas.openxmlformats.org/officeDocument/2006/customXml" ds:itemID="{379452B5-727D-458D-A3A5-D715637A8D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Elhub mal - Presentasjon</Template>
  <Application>Microsoft Office PowerPoint</Application>
  <PresentationFormat>Widescreen</PresentationFormat>
  <Slides>16</Slides>
  <Notes>1</Notes>
  <HiddenSlides>0</HiddenSlides>
  <ScaleCrop>false</ScaleCrop>
  <HeadingPairs>
    <vt:vector size="4" baseType="variant">
      <vt:variant>
        <vt:lpstr>Theme</vt:lpstr>
      </vt:variant>
      <vt:variant>
        <vt:i4>19</vt:i4>
      </vt:variant>
      <vt:variant>
        <vt:lpstr>Slide Titles</vt:lpstr>
      </vt:variant>
      <vt:variant>
        <vt:i4>16</vt:i4>
      </vt:variant>
    </vt:vector>
  </HeadingPairs>
  <TitlesOfParts>
    <vt:vector size="35" baseType="lpstr">
      <vt:lpstr>Forside1</vt:lpstr>
      <vt:lpstr>Forside2</vt:lpstr>
      <vt:lpstr>Forside3</vt:lpstr>
      <vt:lpstr>Forside4</vt:lpstr>
      <vt:lpstr>Forside5</vt:lpstr>
      <vt:lpstr>Agenda1</vt:lpstr>
      <vt:lpstr>Agenda2</vt:lpstr>
      <vt:lpstr>Tom forside</vt:lpstr>
      <vt:lpstr>Elhub-slide</vt:lpstr>
      <vt:lpstr>2Elhub-slide</vt:lpstr>
      <vt:lpstr>Egendefinert utforming</vt:lpstr>
      <vt:lpstr>1_Egendefinert utforming</vt:lpstr>
      <vt:lpstr>2_Egendefinert utforming</vt:lpstr>
      <vt:lpstr>Avslutning1</vt:lpstr>
      <vt:lpstr>Avslutning2</vt:lpstr>
      <vt:lpstr>Avslutning3</vt:lpstr>
      <vt:lpstr>Avslutning4</vt:lpstr>
      <vt:lpstr>1_Elhub-slide</vt:lpstr>
      <vt:lpstr>1_Forside1</vt:lpstr>
      <vt:lpstr>Brukerforum 21/09</vt:lpstr>
      <vt:lpstr>Status åpne brukerforumsaker </vt:lpstr>
      <vt:lpstr>Planlagt arbeid i Elhub produksjonsmiljø </vt:lpstr>
      <vt:lpstr>Møtekalender høsten 2021</vt:lpstr>
      <vt:lpstr>Status Elhub</vt:lpstr>
      <vt:lpstr>Runde rundt bordet</vt:lpstr>
      <vt:lpstr>Tidspunkt for nedetid på søndager</vt:lpstr>
      <vt:lpstr>EI-859 Pollerespons ved nedetid (planlagt/ikke planlagt)</vt:lpstr>
      <vt:lpstr>EI-859 Pollerespons ved nedetid (planlagt/ikke planlagt)</vt:lpstr>
      <vt:lpstr>Optimus</vt:lpstr>
      <vt:lpstr>Elsertifikatandel på avregningspunkter til tilknytningspunkter</vt:lpstr>
      <vt:lpstr>Elsertifikatandel på avregningspunkter til tilknytningspunkter</vt:lpstr>
      <vt:lpstr>15-minutter  - Test og verifisering</vt:lpstr>
      <vt:lpstr>EI-889 Fornyet aktørtilgang for vask mot Folkeregisteret</vt:lpstr>
      <vt:lpstr>Personvern-nytt</vt:lpstr>
      <vt:lpstr>Eventuelt</vt:lpstr>
    </vt:vector>
  </TitlesOfParts>
  <Company>Statnett 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Helle Collett Haug</dc:creator>
  <cp:revision>1</cp:revision>
  <dcterms:created xsi:type="dcterms:W3CDTF">2017-11-20T11:34:52Z</dcterms:created>
  <dcterms:modified xsi:type="dcterms:W3CDTF">2021-09-17T13:25:06Z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0x0101000EA388FAFA54154FAE9C7F4469313390</vt:lpwstr>
  </property>
  <property fmtid="{D5CDD505-2E9C-101B-9397-08002B2CF9AE}" pid="3" name="MSIP_Label_55b74f4c-7570-4ac9-8413-c450456f7dc6_Enabled">
    <vt:lpwstr>True</vt:lpwstr>
  </property>
  <property fmtid="{D5CDD505-2E9C-101B-9397-08002B2CF9AE}" pid="4" name="MSIP_Label_55b74f4c-7570-4ac9-8413-c450456f7dc6_SiteId">
    <vt:lpwstr>a8d61462-f252-44b2-bf6a-d7231960c041</vt:lpwstr>
  </property>
  <property fmtid="{D5CDD505-2E9C-101B-9397-08002B2CF9AE}" pid="5" name="MSIP_Label_55b74f4c-7570-4ac9-8413-c450456f7dc6_Owner">
    <vt:lpwstr>Are.Berg@Statnett.no</vt:lpwstr>
  </property>
  <property fmtid="{D5CDD505-2E9C-101B-9397-08002B2CF9AE}" pid="6" name="MSIP_Label_55b74f4c-7570-4ac9-8413-c450456f7dc6_SetDate">
    <vt:lpwstr>2019-01-22T08:54:24.5423065Z</vt:lpwstr>
  </property>
  <property fmtid="{D5CDD505-2E9C-101B-9397-08002B2CF9AE}" pid="7" name="MSIP_Label_55b74f4c-7570-4ac9-8413-c450456f7dc6_Name">
    <vt:lpwstr>Statnett intern</vt:lpwstr>
  </property>
  <property fmtid="{D5CDD505-2E9C-101B-9397-08002B2CF9AE}" pid="8" name="MSIP_Label_55b74f4c-7570-4ac9-8413-c450456f7dc6_Application">
    <vt:lpwstr>Microsoft Azure Information Protection</vt:lpwstr>
  </property>
  <property fmtid="{D5CDD505-2E9C-101B-9397-08002B2CF9AE}" pid="9" name="MSIP_Label_55b74f4c-7570-4ac9-8413-c450456f7dc6_Extended_MSFT_Method">
    <vt:lpwstr>Manual</vt:lpwstr>
  </property>
  <property fmtid="{D5CDD505-2E9C-101B-9397-08002B2CF9AE}" pid="10" name="Sensitivity">
    <vt:lpwstr>Statnett intern</vt:lpwstr>
  </property>
  <property fmtid="{D5CDD505-2E9C-101B-9397-08002B2CF9AE}" pid="11" name="Addo_DocID">
    <vt:lpwstr>71856ae2-d8ab-442c-b560-d3e66a7e7d4d</vt:lpwstr>
  </property>
  <property fmtid="{D5CDD505-2E9C-101B-9397-08002B2CF9AE}" pid="12" name="_dlc_DocIdItemGuid">
    <vt:lpwstr>6c4ff881-c57e-4ff9-b4f9-f99936fef940</vt:lpwstr>
  </property>
</Properties>
</file>